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3716000" cx="2438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Helvetica Neue"/>
      <p:regular r:id="rId23"/>
      <p:bold r:id="rId24"/>
      <p:italic r:id="rId25"/>
      <p:boldItalic r:id="rId26"/>
    </p:embeddedFont>
    <p:embeddedFont>
      <p:font typeface="Oswa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9" roundtripDataSignature="AMtx7mhER2qquknL8x6F//j6zJaas2k8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10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PlayfairDispl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7c812b76a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37c812b76a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4a4179284_0_2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134a4179284_0_2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4a4179284_0_2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134a4179284_0_2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4a4179284_0_2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134a4179284_0_2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4a4179284_0_2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134a4179284_0_2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34a4179284_0_148"/>
          <p:cNvSpPr/>
          <p:nvPr/>
        </p:nvSpPr>
        <p:spPr>
          <a:xfrm>
            <a:off x="11430000" y="0"/>
            <a:ext cx="192900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g134a4179284_0_148"/>
          <p:cNvSpPr/>
          <p:nvPr/>
        </p:nvSpPr>
        <p:spPr>
          <a:xfrm>
            <a:off x="11622600" y="0"/>
            <a:ext cx="10275300" cy="1371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g134a4179284_0_148"/>
          <p:cNvSpPr txBox="1"/>
          <p:nvPr>
            <p:ph type="ctrTitle"/>
          </p:nvPr>
        </p:nvSpPr>
        <p:spPr>
          <a:xfrm>
            <a:off x="918000" y="3743600"/>
            <a:ext cx="22548000" cy="57249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8100"/>
              <a:buFont typeface="Playfair Display"/>
              <a:buNone/>
              <a:defRPr b="1" sz="181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g134a4179284_0_148"/>
          <p:cNvSpPr txBox="1"/>
          <p:nvPr>
            <p:ph idx="1" type="subTitle"/>
          </p:nvPr>
        </p:nvSpPr>
        <p:spPr>
          <a:xfrm>
            <a:off x="918000" y="9468400"/>
            <a:ext cx="13093500" cy="1540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Montserrat"/>
              <a:buNone/>
              <a:defRPr b="1" sz="6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g134a4179284_0_148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34a4179284_0_187"/>
          <p:cNvSpPr txBox="1"/>
          <p:nvPr>
            <p:ph hasCustomPrompt="1" type="title"/>
          </p:nvPr>
        </p:nvSpPr>
        <p:spPr>
          <a:xfrm>
            <a:off x="831200" y="2666467"/>
            <a:ext cx="22721700" cy="57231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7300"/>
              <a:buFont typeface="Montserrat"/>
              <a:buNone/>
              <a:defRPr sz="373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g134a4179284_0_187"/>
          <p:cNvSpPr txBox="1"/>
          <p:nvPr>
            <p:ph idx="1" type="body"/>
          </p:nvPr>
        </p:nvSpPr>
        <p:spPr>
          <a:xfrm>
            <a:off x="831200" y="8609133"/>
            <a:ext cx="22721700" cy="34689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>
                <a:highlight>
                  <a:schemeClr val="dk1"/>
                </a:highlight>
              </a:defRPr>
            </a:lvl1pPr>
            <a:lvl2pPr indent="-463550" lvl="1" marL="9144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dk1"/>
                </a:highlight>
              </a:defRPr>
            </a:lvl2pPr>
            <a:lvl3pPr indent="-463550" lvl="2" marL="13716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dk1"/>
                </a:highlight>
              </a:defRPr>
            </a:lvl3pPr>
            <a:lvl4pPr indent="-463550" lvl="3" marL="18288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>
                <a:highlight>
                  <a:schemeClr val="dk1"/>
                </a:highlight>
              </a:defRPr>
            </a:lvl4pPr>
            <a:lvl5pPr indent="-463550" lvl="4" marL="22860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dk1"/>
                </a:highlight>
              </a:defRPr>
            </a:lvl5pPr>
            <a:lvl6pPr indent="-463550" lvl="5" marL="27432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dk1"/>
                </a:highlight>
              </a:defRPr>
            </a:lvl6pPr>
            <a:lvl7pPr indent="-463550" lvl="6" marL="32004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>
                <a:highlight>
                  <a:schemeClr val="dk1"/>
                </a:highlight>
              </a:defRPr>
            </a:lvl7pPr>
            <a:lvl8pPr indent="-463550" lvl="7" marL="36576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dk1"/>
                </a:highlight>
              </a:defRPr>
            </a:lvl8pPr>
            <a:lvl9pPr indent="-463550" lvl="8" marL="41148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g134a4179284_0_187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34a4179284_0_191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showMasterSp="0">
  <p:cSld name="TITLE_1">
    <p:bg>
      <p:bgPr>
        <a:solidFill>
          <a:srgbClr val="22222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g134a4179284_0_193"/>
          <p:cNvCxnSpPr/>
          <p:nvPr/>
        </p:nvCxnSpPr>
        <p:spPr>
          <a:xfrm flipH="1" rot="10800000">
            <a:off x="762000" y="8635701"/>
            <a:ext cx="22860000" cy="300"/>
          </a:xfrm>
          <a:prstGeom prst="straightConnector1">
            <a:avLst/>
          </a:prstGeom>
          <a:noFill/>
          <a:ln cap="flat" cmpd="sng" w="50800">
            <a:solidFill>
              <a:srgbClr val="A6AAA9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56" name="Google Shape;56;g134a4179284_0_193"/>
          <p:cNvSpPr txBox="1"/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300"/>
              <a:buFont typeface="Arial"/>
              <a:buNone/>
              <a:defRPr sz="30300"/>
            </a:lvl1pPr>
            <a:lvl2pPr lvl="1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g134a4179284_0_193"/>
          <p:cNvSpPr txBox="1"/>
          <p:nvPr>
            <p:ph idx="1" type="body"/>
          </p:nvPr>
        </p:nvSpPr>
        <p:spPr>
          <a:xfrm>
            <a:off x="762000" y="5994400"/>
            <a:ext cx="22860000" cy="25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indent="-228600" lvl="0" marL="457200" rtl="0" algn="l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rial"/>
              <a:buNone/>
              <a:defRPr sz="7700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rial"/>
              <a:buNone/>
              <a:defRPr sz="7700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rtl="0" algn="l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rial"/>
              <a:buNone/>
              <a:defRPr sz="7700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rtl="0" algn="l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rial"/>
              <a:buNone/>
              <a:defRPr sz="7700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rtl="0" algn="l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rial"/>
              <a:buNone/>
              <a:defRPr sz="7700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58" name="Google Shape;58;g134a4179284_0_193"/>
          <p:cNvSpPr txBox="1"/>
          <p:nvPr>
            <p:ph idx="12" type="sldNum"/>
          </p:nvPr>
        </p:nvSpPr>
        <p:spPr>
          <a:xfrm>
            <a:off x="23063200" y="609600"/>
            <a:ext cx="5532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 Alt">
  <p:cSld name="TITLE_AND_BODY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4a4179284_0_198"/>
          <p:cNvSpPr txBox="1"/>
          <p:nvPr>
            <p:ph idx="1" type="body"/>
          </p:nvPr>
        </p:nvSpPr>
        <p:spPr>
          <a:xfrm>
            <a:off x="762000" y="635000"/>
            <a:ext cx="20955000" cy="6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-228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cap="none">
                <a:latin typeface="Arial"/>
                <a:ea typeface="Arial"/>
                <a:cs typeface="Arial"/>
                <a:sym typeface="Arial"/>
              </a:defRPr>
            </a:lvl1pPr>
            <a:lvl2pPr indent="-348613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2pPr>
            <a:lvl3pPr indent="-348613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3pPr>
            <a:lvl4pPr indent="-348613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4pPr>
            <a:lvl5pPr indent="-348613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61" name="Google Shape;61;g134a4179284_0_198"/>
          <p:cNvSpPr txBox="1"/>
          <p:nvPr>
            <p:ph type="title"/>
          </p:nvPr>
        </p:nvSpPr>
        <p:spPr>
          <a:xfrm>
            <a:off x="762000" y="2159000"/>
            <a:ext cx="228600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62" name="Google Shape;62;g134a4179284_0_198"/>
          <p:cNvSpPr txBox="1"/>
          <p:nvPr>
            <p:ph idx="2" type="body"/>
          </p:nvPr>
        </p:nvSpPr>
        <p:spPr>
          <a:xfrm>
            <a:off x="762000" y="3860800"/>
            <a:ext cx="22860000" cy="8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8613" lvl="0" marL="457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1pPr>
            <a:lvl2pPr indent="-348613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2pPr>
            <a:lvl3pPr indent="-348613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3pPr>
            <a:lvl4pPr indent="-348613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4pPr>
            <a:lvl5pPr indent="-348613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63" name="Google Shape;63;g134a4179284_0_198"/>
          <p:cNvSpPr txBox="1"/>
          <p:nvPr>
            <p:ph idx="12" type="sldNum"/>
          </p:nvPr>
        </p:nvSpPr>
        <p:spPr>
          <a:xfrm>
            <a:off x="23059652" y="609600"/>
            <a:ext cx="5532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bg>
      <p:bgPr>
        <a:solidFill>
          <a:srgbClr val="22222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4a4179284_0_203"/>
          <p:cNvSpPr txBox="1"/>
          <p:nvPr>
            <p:ph idx="1" type="body"/>
          </p:nvPr>
        </p:nvSpPr>
        <p:spPr>
          <a:xfrm>
            <a:off x="762000" y="635000"/>
            <a:ext cx="20955000" cy="6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-228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cap="none">
                <a:latin typeface="Arial"/>
                <a:ea typeface="Arial"/>
                <a:cs typeface="Arial"/>
                <a:sym typeface="Arial"/>
              </a:defRPr>
            </a:lvl1pPr>
            <a:lvl2pPr indent="-348613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2pPr>
            <a:lvl3pPr indent="-348613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3pPr>
            <a:lvl4pPr indent="-348613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4pPr>
            <a:lvl5pPr indent="-348613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66" name="Google Shape;66;g134a4179284_0_203"/>
          <p:cNvSpPr txBox="1"/>
          <p:nvPr>
            <p:ph type="title"/>
          </p:nvPr>
        </p:nvSpPr>
        <p:spPr>
          <a:xfrm>
            <a:off x="762000" y="2159000"/>
            <a:ext cx="228600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rt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67" name="Google Shape;67;g134a4179284_0_203"/>
          <p:cNvSpPr txBox="1"/>
          <p:nvPr>
            <p:ph idx="2" type="body"/>
          </p:nvPr>
        </p:nvSpPr>
        <p:spPr>
          <a:xfrm>
            <a:off x="762000" y="3860800"/>
            <a:ext cx="22860000" cy="8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8613" lvl="0" marL="457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1pPr>
            <a:lvl2pPr indent="-348613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2pPr>
            <a:lvl3pPr indent="-348613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3pPr>
            <a:lvl4pPr indent="-348613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4pPr>
            <a:lvl5pPr indent="-348613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90"/>
              <a:buChar char="▸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68" name="Google Shape;68;g134a4179284_0_203"/>
          <p:cNvSpPr txBox="1"/>
          <p:nvPr>
            <p:ph idx="12" type="sldNum"/>
          </p:nvPr>
        </p:nvSpPr>
        <p:spPr>
          <a:xfrm>
            <a:off x="23059652" y="609600"/>
            <a:ext cx="5532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bg>
      <p:bgPr>
        <a:solidFill>
          <a:srgbClr val="22222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4a4179284_0_208"/>
          <p:cNvSpPr txBox="1"/>
          <p:nvPr>
            <p:ph idx="1" type="body"/>
          </p:nvPr>
        </p:nvSpPr>
        <p:spPr>
          <a:xfrm>
            <a:off x="762000" y="635000"/>
            <a:ext cx="20955000" cy="6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-228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cap="none">
                <a:latin typeface="Arial"/>
                <a:ea typeface="Arial"/>
                <a:cs typeface="Arial"/>
                <a:sym typeface="Arial"/>
              </a:defRPr>
            </a:lvl1pPr>
            <a:lvl2pPr indent="-348613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2pPr>
            <a:lvl3pPr indent="-348613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3pPr>
            <a:lvl4pPr indent="-348613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4pPr>
            <a:lvl5pPr indent="-348613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71" name="Google Shape;71;g134a4179284_0_208"/>
          <p:cNvSpPr txBox="1"/>
          <p:nvPr>
            <p:ph idx="2" type="body"/>
          </p:nvPr>
        </p:nvSpPr>
        <p:spPr>
          <a:xfrm>
            <a:off x="762000" y="3860800"/>
            <a:ext cx="22860000" cy="8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71475" lvl="0" marL="457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2250"/>
              <a:buChar char="▸"/>
              <a:defRPr/>
            </a:lvl1pPr>
            <a:lvl2pPr indent="-371475" lvl="1" marL="914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2250"/>
              <a:buChar char="▸"/>
              <a:defRPr/>
            </a:lvl2pPr>
            <a:lvl3pPr indent="-371475" lvl="2" marL="1371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2250"/>
              <a:buChar char="▸"/>
              <a:defRPr/>
            </a:lvl3pPr>
            <a:lvl4pPr indent="-371475" lvl="3" marL="1828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2250"/>
              <a:buChar char="▸"/>
              <a:defRPr/>
            </a:lvl4pPr>
            <a:lvl5pPr indent="-371475" lvl="4" marL="2286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2250"/>
              <a:buChar char="▸"/>
              <a:defRPr/>
            </a:lvl5pPr>
            <a:lvl6pPr indent="-348613" lvl="5" marL="27432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6pPr>
            <a:lvl7pPr indent="-348613" lvl="6" marL="32004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●"/>
              <a:defRPr/>
            </a:lvl7pPr>
            <a:lvl8pPr indent="-348613" lvl="7" marL="36576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○"/>
              <a:defRPr/>
            </a:lvl8pPr>
            <a:lvl9pPr indent="-348613" lvl="8" marL="41148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90"/>
              <a:buChar char="■"/>
              <a:defRPr/>
            </a:lvl9pPr>
          </a:lstStyle>
          <a:p/>
        </p:txBody>
      </p:sp>
      <p:sp>
        <p:nvSpPr>
          <p:cNvPr id="72" name="Google Shape;72;g134a4179284_0_208"/>
          <p:cNvSpPr txBox="1"/>
          <p:nvPr>
            <p:ph idx="12" type="sldNum"/>
          </p:nvPr>
        </p:nvSpPr>
        <p:spPr>
          <a:xfrm>
            <a:off x="23059652" y="609600"/>
            <a:ext cx="5532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34a4179284_0_154"/>
          <p:cNvSpPr/>
          <p:nvPr/>
        </p:nvSpPr>
        <p:spPr>
          <a:xfrm rot="5400000">
            <a:off x="12135100" y="-1329600"/>
            <a:ext cx="113700" cy="22548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g134a4179284_0_154"/>
          <p:cNvSpPr txBox="1"/>
          <p:nvPr>
            <p:ph type="title"/>
          </p:nvPr>
        </p:nvSpPr>
        <p:spPr>
          <a:xfrm>
            <a:off x="918000" y="3743600"/>
            <a:ext cx="22548000" cy="57249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800"/>
              <a:buFont typeface="Playfair Display"/>
              <a:buNone/>
              <a:defRPr b="1" sz="12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g134a4179284_0_154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34a4179284_0_158"/>
          <p:cNvSpPr txBox="1"/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9pPr>
          </a:lstStyle>
          <a:p/>
        </p:txBody>
      </p:sp>
      <p:sp>
        <p:nvSpPr>
          <p:cNvPr id="21" name="Google Shape;21;g134a4179284_0_158"/>
          <p:cNvSpPr txBox="1"/>
          <p:nvPr>
            <p:ph idx="1" type="body"/>
          </p:nvPr>
        </p:nvSpPr>
        <p:spPr>
          <a:xfrm>
            <a:off x="831200" y="3290867"/>
            <a:ext cx="22721700" cy="88929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22" name="Google Shape;22;g134a4179284_0_158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134a4179284_0_162"/>
          <p:cNvSpPr txBox="1"/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9pPr>
          </a:lstStyle>
          <a:p/>
        </p:txBody>
      </p:sp>
      <p:sp>
        <p:nvSpPr>
          <p:cNvPr id="25" name="Google Shape;25;g134a4179284_0_162"/>
          <p:cNvSpPr txBox="1"/>
          <p:nvPr>
            <p:ph idx="1" type="body"/>
          </p:nvPr>
        </p:nvSpPr>
        <p:spPr>
          <a:xfrm>
            <a:off x="831200" y="3290800"/>
            <a:ext cx="10666500" cy="88929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6" name="Google Shape;26;g134a4179284_0_162"/>
          <p:cNvSpPr txBox="1"/>
          <p:nvPr>
            <p:ph idx="2" type="body"/>
          </p:nvPr>
        </p:nvSpPr>
        <p:spPr>
          <a:xfrm>
            <a:off x="12886400" y="3290800"/>
            <a:ext cx="10666500" cy="88929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7" name="Google Shape;27;g134a4179284_0_162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34a4179284_0_167"/>
          <p:cNvSpPr txBox="1"/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9pPr>
          </a:lstStyle>
          <a:p/>
        </p:txBody>
      </p:sp>
      <p:sp>
        <p:nvSpPr>
          <p:cNvPr id="30" name="Google Shape;30;g134a4179284_0_167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34a4179284_0_170"/>
          <p:cNvSpPr txBox="1"/>
          <p:nvPr>
            <p:ph type="title"/>
          </p:nvPr>
        </p:nvSpPr>
        <p:spPr>
          <a:xfrm>
            <a:off x="831200" y="1481600"/>
            <a:ext cx="7488000" cy="20151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3" name="Google Shape;33;g134a4179284_0_170"/>
          <p:cNvSpPr txBox="1"/>
          <p:nvPr>
            <p:ph idx="1" type="body"/>
          </p:nvPr>
        </p:nvSpPr>
        <p:spPr>
          <a:xfrm>
            <a:off x="831200" y="3705600"/>
            <a:ext cx="7488000" cy="84783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34" name="Google Shape;34;g134a4179284_0_170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34a4179284_0_174"/>
          <p:cNvSpPr txBox="1"/>
          <p:nvPr>
            <p:ph type="title"/>
          </p:nvPr>
        </p:nvSpPr>
        <p:spPr>
          <a:xfrm>
            <a:off x="1307333" y="1403600"/>
            <a:ext cx="14983200" cy="109089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Playfair Display"/>
              <a:buNone/>
              <a:defRPr sz="14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g134a4179284_0_174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34a4179284_0_177"/>
          <p:cNvSpPr/>
          <p:nvPr/>
        </p:nvSpPr>
        <p:spPr>
          <a:xfrm>
            <a:off x="12192000" y="-200"/>
            <a:ext cx="12192000" cy="1371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g134a4179284_0_177"/>
          <p:cNvCxnSpPr/>
          <p:nvPr/>
        </p:nvCxnSpPr>
        <p:spPr>
          <a:xfrm>
            <a:off x="13412467" y="11988000"/>
            <a:ext cx="124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g134a4179284_0_177"/>
          <p:cNvSpPr txBox="1"/>
          <p:nvPr>
            <p:ph type="title"/>
          </p:nvPr>
        </p:nvSpPr>
        <p:spPr>
          <a:xfrm>
            <a:off x="708000" y="2884467"/>
            <a:ext cx="10787100" cy="47631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/>
        </p:txBody>
      </p:sp>
      <p:sp>
        <p:nvSpPr>
          <p:cNvPr id="42" name="Google Shape;42;g134a4179284_0_177"/>
          <p:cNvSpPr txBox="1"/>
          <p:nvPr>
            <p:ph idx="1" type="subTitle"/>
          </p:nvPr>
        </p:nvSpPr>
        <p:spPr>
          <a:xfrm>
            <a:off x="708000" y="7790403"/>
            <a:ext cx="10787100" cy="35880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3" name="Google Shape;43;g134a4179284_0_177"/>
          <p:cNvSpPr txBox="1"/>
          <p:nvPr>
            <p:ph idx="2" type="body"/>
          </p:nvPr>
        </p:nvSpPr>
        <p:spPr>
          <a:xfrm>
            <a:off x="13172000" y="1931200"/>
            <a:ext cx="10232100" cy="98535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indent="-533400" lvl="0" marL="457200">
              <a:spcBef>
                <a:spcPts val="0"/>
              </a:spcBef>
              <a:spcAft>
                <a:spcPts val="0"/>
              </a:spcAft>
              <a:buSzPts val="4800"/>
              <a:buChar char="●"/>
              <a:defRPr>
                <a:highlight>
                  <a:schemeClr val="lt1"/>
                </a:highlight>
              </a:defRPr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lt1"/>
                </a:highlight>
              </a:defRPr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lt1"/>
                </a:highlight>
              </a:defRPr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>
                <a:highlight>
                  <a:schemeClr val="lt1"/>
                </a:highlight>
              </a:defRPr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lt1"/>
                </a:highlight>
              </a:defRPr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lt1"/>
                </a:highlight>
              </a:defRPr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>
                <a:highlight>
                  <a:schemeClr val="lt1"/>
                </a:highlight>
              </a:defRPr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>
                <a:highlight>
                  <a:schemeClr val="lt1"/>
                </a:highlight>
              </a:defRPr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g134a4179284_0_177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34a4179284_0_184"/>
          <p:cNvSpPr txBox="1"/>
          <p:nvPr>
            <p:ph idx="1" type="body"/>
          </p:nvPr>
        </p:nvSpPr>
        <p:spPr>
          <a:xfrm>
            <a:off x="831200" y="11281533"/>
            <a:ext cx="15996900" cy="1613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g134a4179284_0_184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34a4179284_0_144"/>
          <p:cNvSpPr txBox="1"/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Oswald"/>
              <a:buNone/>
              <a:defRPr sz="8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g134a4179284_0_144"/>
          <p:cNvSpPr txBox="1"/>
          <p:nvPr>
            <p:ph idx="1" type="body"/>
          </p:nvPr>
        </p:nvSpPr>
        <p:spPr>
          <a:xfrm>
            <a:off x="831200" y="3290867"/>
            <a:ext cx="22721700" cy="88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Char char="●"/>
              <a:defRPr sz="4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463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○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463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■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463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●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463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○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463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■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463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●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463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○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463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Playfair Display"/>
              <a:buChar char="■"/>
              <a:defRPr sz="3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g134a4179284_0_144"/>
          <p:cNvSpPr txBox="1"/>
          <p:nvPr>
            <p:ph idx="12" type="sldNum"/>
          </p:nvPr>
        </p:nvSpPr>
        <p:spPr>
          <a:xfrm>
            <a:off x="22661331" y="12503357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27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ctrTitle"/>
          </p:nvPr>
        </p:nvSpPr>
        <p:spPr>
          <a:xfrm>
            <a:off x="918000" y="3743600"/>
            <a:ext cx="22548000" cy="57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907"/>
              <a:buFont typeface="Arial"/>
              <a:buNone/>
            </a:pPr>
            <a:r>
              <a:rPr b="0" i="0" lang="en-US" sz="2090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BEGINNING - MIDDLE - END</a:t>
            </a:r>
            <a:endParaRPr/>
          </a:p>
        </p:txBody>
      </p:sp>
      <p:sp>
        <p:nvSpPr>
          <p:cNvPr id="78" name="Google Shape;78;p1"/>
          <p:cNvSpPr txBox="1"/>
          <p:nvPr>
            <p:ph idx="1" type="subTitle"/>
          </p:nvPr>
        </p:nvSpPr>
        <p:spPr>
          <a:xfrm>
            <a:off x="918000" y="9468400"/>
            <a:ext cx="13093500" cy="20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7700"/>
              <a:buFont typeface="Avenir"/>
              <a:buNone/>
            </a:pPr>
            <a:r>
              <a:rPr b="0" i="0" lang="en-US" sz="7700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REHEARSAL IDEAS &amp; TECHNIQUES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7c812b76a_0_5"/>
          <p:cNvSpPr txBox="1"/>
          <p:nvPr>
            <p:ph type="title"/>
          </p:nvPr>
        </p:nvSpPr>
        <p:spPr>
          <a:xfrm>
            <a:off x="918000" y="3743600"/>
            <a:ext cx="22548000" cy="57249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onkeyproductions.net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317-797-7184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idx="4294967295" type="body"/>
          </p:nvPr>
        </p:nvSpPr>
        <p:spPr>
          <a:xfrm>
            <a:off x="762000" y="6459525"/>
            <a:ext cx="22860000" cy="56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-635000" lvl="0" marL="635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40"/>
              <a:buChar char="●"/>
            </a:pPr>
            <a:r>
              <a:rPr b="0" i="0" lang="en-US" sz="4800" u="none" cap="none" strike="noStrik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17 years in the classroom</a:t>
            </a:r>
            <a:endParaRPr/>
          </a:p>
          <a:p>
            <a:pPr indent="-635000" lvl="0" marL="635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5040"/>
              <a:buChar char="●"/>
            </a:pPr>
            <a:r>
              <a:rPr b="0" i="0" lang="en-US" sz="4800" u="none" cap="none" strike="noStrik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16 years as an arranger</a:t>
            </a:r>
            <a:endParaRPr/>
          </a:p>
          <a:p>
            <a:pPr indent="-635000" lvl="0" marL="635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5040"/>
              <a:buChar char="●"/>
            </a:pPr>
            <a:r>
              <a:rPr b="0" i="0" lang="en-US" sz="4800" u="none" cap="none" strike="noStrik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6 years touring the country as a judge and clinician</a:t>
            </a:r>
            <a:endParaRPr/>
          </a:p>
        </p:txBody>
      </p:sp>
      <p:sp>
        <p:nvSpPr>
          <p:cNvPr id="84" name="Google Shape;84;p2"/>
          <p:cNvSpPr txBox="1"/>
          <p:nvPr>
            <p:ph type="title"/>
          </p:nvPr>
        </p:nvSpPr>
        <p:spPr>
          <a:xfrm>
            <a:off x="918000" y="559750"/>
            <a:ext cx="22548000" cy="57249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HERSEL CREMEANS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955625" y="11523700"/>
            <a:ext cx="9753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Playfair Display"/>
                <a:ea typeface="Playfair Display"/>
                <a:cs typeface="Playfair Display"/>
                <a:sym typeface="Playfair Display"/>
              </a:rPr>
              <a:t>www.onkeyproductions.net</a:t>
            </a:r>
            <a:endParaRPr sz="4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idx="2" type="body"/>
          </p:nvPr>
        </p:nvSpPr>
        <p:spPr>
          <a:xfrm>
            <a:off x="13186050" y="1806225"/>
            <a:ext cx="10232100" cy="294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/>
          <a:p>
            <a:pPr indent="-787400" lvl="0" marL="121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Setting Goals </a:t>
            </a:r>
            <a:endParaRPr sz="2800"/>
          </a:p>
          <a:p>
            <a:pPr indent="-787400" lvl="1" marL="2438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Realistic goals set by the group</a:t>
            </a:r>
            <a:endParaRPr sz="2800"/>
          </a:p>
          <a:p>
            <a:pPr indent="-787400" lvl="1" marL="2438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Post the goals in the classroom as a constant reminder of what they want</a:t>
            </a:r>
            <a:endParaRPr sz="2800"/>
          </a:p>
          <a:p>
            <a:pPr indent="-787400" lvl="1" marL="2438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Refer to them OFTEN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/>
          <p:nvPr>
            <p:ph type="title"/>
          </p:nvPr>
        </p:nvSpPr>
        <p:spPr>
          <a:xfrm>
            <a:off x="708000" y="1806225"/>
            <a:ext cx="10787100" cy="27705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BEGINNING</a:t>
            </a:r>
            <a:endParaRPr/>
          </a:p>
        </p:txBody>
      </p:sp>
      <p:sp>
        <p:nvSpPr>
          <p:cNvPr id="92" name="Google Shape;92;p3"/>
          <p:cNvSpPr txBox="1"/>
          <p:nvPr/>
        </p:nvSpPr>
        <p:spPr>
          <a:xfrm>
            <a:off x="13186050" y="5081925"/>
            <a:ext cx="9551400" cy="66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787400" lvl="0" marL="1219200" rtl="0" algn="l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Learning their parts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2438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Get excellent rehearsal tracks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2438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Utilize vocal/choreo tests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2438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Small groups in class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2438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Utilize the wide variety of technology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2" marL="3657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Digital Pianos - YouTube - Facebook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2" marL="3657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Google classroom (or the equivalent)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2" marL="3657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Special Lab Assignments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2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Assign practice logs as homework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3" marL="4876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They will adapt to this faster than you think</a:t>
            </a:r>
            <a:endParaRPr sz="280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3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4a4179284_0_215"/>
          <p:cNvSpPr txBox="1"/>
          <p:nvPr>
            <p:ph idx="2" type="body"/>
          </p:nvPr>
        </p:nvSpPr>
        <p:spPr>
          <a:xfrm>
            <a:off x="13186050" y="1836825"/>
            <a:ext cx="10232100" cy="96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/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Teach in the style of the song (not everything is Mozart)</a:t>
            </a:r>
            <a:endParaRPr sz="2843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43"/>
          </a:p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Collaborate </a:t>
            </a:r>
            <a:endParaRPr sz="2843"/>
          </a:p>
          <a:p>
            <a:pPr indent="-4091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43"/>
              <a:buChar char="○"/>
            </a:pPr>
            <a:r>
              <a:rPr lang="en-US" sz="2843"/>
              <a:t>Insist your choreographer and arranger do a zoom call to communicate</a:t>
            </a:r>
            <a:endParaRPr sz="2843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43"/>
          </a:p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Get them singing and dancing ASAP</a:t>
            </a:r>
            <a:endParaRPr sz="2843"/>
          </a:p>
          <a:p>
            <a:pPr indent="-4091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43"/>
              <a:buChar char="○"/>
            </a:pPr>
            <a:r>
              <a:rPr lang="en-US" sz="2843"/>
              <a:t>Stamina can be built from doing the activity</a:t>
            </a:r>
            <a:endParaRPr sz="2843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43"/>
          </a:p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Practice shirts</a:t>
            </a:r>
            <a:endParaRPr sz="2843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43"/>
          </a:p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Bring in a clinician(s) - most people think they aren’t ready (</a:t>
            </a:r>
            <a:r>
              <a:rPr b="1" lang="en-US" sz="2843" u="sng"/>
              <a:t>THIS</a:t>
            </a:r>
            <a:r>
              <a:rPr lang="en-US" sz="2843"/>
              <a:t> is when you need someone)</a:t>
            </a:r>
            <a:endParaRPr sz="2843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43"/>
          </a:p>
          <a:p>
            <a:pPr indent="-40913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843"/>
              <a:buChar char="●"/>
            </a:pPr>
            <a:r>
              <a:rPr lang="en-US" sz="2843"/>
              <a:t>Find a meaningful team building activity - gives them permission to be gregarious </a:t>
            </a:r>
            <a:endParaRPr sz="2843"/>
          </a:p>
        </p:txBody>
      </p:sp>
      <p:sp>
        <p:nvSpPr>
          <p:cNvPr id="98" name="Google Shape;98;g134a4179284_0_215"/>
          <p:cNvSpPr txBox="1"/>
          <p:nvPr>
            <p:ph type="title"/>
          </p:nvPr>
        </p:nvSpPr>
        <p:spPr>
          <a:xfrm>
            <a:off x="708000" y="1836826"/>
            <a:ext cx="10787100" cy="27399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BEGINNING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idx="4294967295" type="body"/>
          </p:nvPr>
        </p:nvSpPr>
        <p:spPr>
          <a:xfrm>
            <a:off x="11801600" y="1710425"/>
            <a:ext cx="9704700" cy="27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-3149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Be </a:t>
            </a:r>
            <a:r>
              <a:rPr b="1" lang="en-US" sz="2800" u="sng"/>
              <a:t>honest</a:t>
            </a:r>
            <a:r>
              <a:rPr lang="en-US" sz="2800"/>
              <a:t> about what is working and what is not </a:t>
            </a:r>
            <a:endParaRPr sz="2800"/>
          </a:p>
          <a:p>
            <a:pPr indent="-787400" lvl="1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Collaborate with your team (choreographer/arranger) again for feedback</a:t>
            </a:r>
            <a:endParaRPr sz="2800"/>
          </a:p>
          <a:p>
            <a:pPr indent="-787400" lvl="1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We often fall in love with certain parts of the show and tend to look at those sections through rose colored glasses - DON’T</a:t>
            </a:r>
            <a:endParaRPr sz="2800"/>
          </a:p>
        </p:txBody>
      </p:sp>
      <p:sp>
        <p:nvSpPr>
          <p:cNvPr id="104" name="Google Shape;104;p4"/>
          <p:cNvSpPr txBox="1"/>
          <p:nvPr>
            <p:ph type="ctrTitle"/>
          </p:nvPr>
        </p:nvSpPr>
        <p:spPr>
          <a:xfrm>
            <a:off x="918000" y="6000325"/>
            <a:ext cx="9812100" cy="14388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00"/>
              <a:t>MIDDLE</a:t>
            </a:r>
            <a:endParaRPr sz="11200"/>
          </a:p>
        </p:txBody>
      </p:sp>
      <p:sp>
        <p:nvSpPr>
          <p:cNvPr id="105" name="Google Shape;105;p4"/>
          <p:cNvSpPr txBox="1"/>
          <p:nvPr/>
        </p:nvSpPr>
        <p:spPr>
          <a:xfrm>
            <a:off x="11816900" y="5051300"/>
            <a:ext cx="96741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4960" lvl="0" marL="3429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Don’t be afraid to make changes (even large ones)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18288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re-writes - change the order - change a song - reorder within a song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11876450" y="7347350"/>
            <a:ext cx="9555000" cy="15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4960" lvl="0" marL="3429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Solo Challenges - keep them on their toes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787400" lvl="1" marL="18288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Allow them to keep growing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11876450" y="9212300"/>
            <a:ext cx="93678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4960" lvl="0" marL="3429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Lengthen rehearsals for the first few times with your show band and the first attempt at a costume change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11876450" y="10807850"/>
            <a:ext cx="8311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4960" lvl="0" marL="342900" rtl="0" algn="l"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Bring in a clinician(s)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4a4179284_0_222"/>
          <p:cNvSpPr txBox="1"/>
          <p:nvPr>
            <p:ph idx="4294967295" type="body"/>
          </p:nvPr>
        </p:nvSpPr>
        <p:spPr>
          <a:xfrm>
            <a:off x="11908825" y="2751300"/>
            <a:ext cx="9704700" cy="92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 lnSpcReduction="20000"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Focus rehearsals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Rehearsals focused on what needs attention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While it’s important to get some full runs in - this is not needed at every rehearsal </a:t>
            </a:r>
            <a:endParaRPr sz="2800"/>
          </a:p>
          <a:p>
            <a:pPr indent="0" lvl="0" marL="9144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Use your dance captains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Unless you are a dancer - give your dance captains a chunk of each rehearsal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Know what makes a great dance captain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Be sure you have strong dancers in each section/color </a:t>
            </a:r>
            <a:endParaRPr sz="2800"/>
          </a:p>
          <a:p>
            <a:pPr indent="0" lvl="0" marL="9144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Find a way to get them in front of the student body 	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Peers create different motivation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Confidence for other audiences</a:t>
            </a:r>
            <a:endParaRPr sz="2800"/>
          </a:p>
          <a:p>
            <a:pPr indent="0" lvl="0" marL="9144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Find an encouraging team-building activity</a:t>
            </a:r>
            <a:endParaRPr sz="2800"/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Posters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Do not settle</a:t>
            </a:r>
            <a:endParaRPr sz="2800"/>
          </a:p>
        </p:txBody>
      </p:sp>
      <p:sp>
        <p:nvSpPr>
          <p:cNvPr id="114" name="Google Shape;114;g134a4179284_0_222"/>
          <p:cNvSpPr txBox="1"/>
          <p:nvPr>
            <p:ph type="ctrTitle"/>
          </p:nvPr>
        </p:nvSpPr>
        <p:spPr>
          <a:xfrm>
            <a:off x="918000" y="6000325"/>
            <a:ext cx="9812100" cy="14388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00"/>
              <a:t>MIDDLE</a:t>
            </a:r>
            <a:endParaRPr sz="1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4a4179284_0_235"/>
          <p:cNvSpPr txBox="1"/>
          <p:nvPr>
            <p:ph idx="2" type="body"/>
          </p:nvPr>
        </p:nvSpPr>
        <p:spPr>
          <a:xfrm>
            <a:off x="13279150" y="9125475"/>
            <a:ext cx="102321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2843"/>
              <a:t> </a:t>
            </a:r>
            <a:r>
              <a:rPr lang="en-US" sz="11200"/>
              <a:t>END</a:t>
            </a:r>
            <a:endParaRPr sz="2843"/>
          </a:p>
        </p:txBody>
      </p:sp>
      <p:sp>
        <p:nvSpPr>
          <p:cNvPr id="120" name="Google Shape;120;g134a4179284_0_235"/>
          <p:cNvSpPr txBox="1"/>
          <p:nvPr/>
        </p:nvSpPr>
        <p:spPr>
          <a:xfrm>
            <a:off x="1025550" y="1848525"/>
            <a:ext cx="9888300" cy="104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Be </a:t>
            </a:r>
            <a:r>
              <a:rPr b="1" lang="en-US" sz="2800" u="sng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honest</a:t>
            </a: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about what is working and what is not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Collaborate with your team (choreographer/arranger) again for feedback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We often fall in love with certain parts of the show and tend to look at those sections through rose colored glasses - DON’T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 full run or dress rehearsal should be very limited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It’s a waste of time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Shortens the lifespan of your costumes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Raises overall cleaning fees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914400" rtl="0" algn="l">
              <a:spcBef>
                <a:spcPts val="25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Don’t be afraid to make changes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Teach them something new just because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914400" rtl="0" algn="l">
              <a:spcBef>
                <a:spcPts val="25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Contest Tips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If at all possible take your own notes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Do a sound check - TUNE ON STAGE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Use warm-up room for warm up, trouble spots, &amp; pep talk</a:t>
            </a:r>
            <a:endParaRPr sz="2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4a4179284_0_229"/>
          <p:cNvSpPr txBox="1"/>
          <p:nvPr>
            <p:ph idx="2" type="body"/>
          </p:nvPr>
        </p:nvSpPr>
        <p:spPr>
          <a:xfrm>
            <a:off x="13279150" y="9125475"/>
            <a:ext cx="102321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2843"/>
              <a:t> </a:t>
            </a:r>
            <a:r>
              <a:rPr lang="en-US" sz="11200"/>
              <a:t>END</a:t>
            </a:r>
            <a:endParaRPr sz="2843"/>
          </a:p>
        </p:txBody>
      </p:sp>
      <p:sp>
        <p:nvSpPr>
          <p:cNvPr id="126" name="Google Shape;126;g134a4179284_0_229"/>
          <p:cNvSpPr txBox="1"/>
          <p:nvPr/>
        </p:nvSpPr>
        <p:spPr>
          <a:xfrm>
            <a:off x="1010225" y="1833200"/>
            <a:ext cx="9888300" cy="81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Get the students involved with evaluation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4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Student lead recognition at rehearsals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4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Allow them to score on their own with video on Monday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5" marL="188595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Don’t share scores until they have self evaluated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4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○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LISTEN TO THE JUDGES RECORDINGS 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5" marL="188595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■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Choose Wisely!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2743200" rtl="0" algn="l">
              <a:spcBef>
                <a:spcPts val="25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Bring in a clinician(s)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25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Find a team building activity to encourage them to keep pushing - something ridiculous and funny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25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lvl="0" marL="457200" rtl="0" algn="l"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layfair Display"/>
              <a:buChar char="●"/>
            </a:pPr>
            <a:r>
              <a:rPr lang="en-US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Do not settle</a:t>
            </a:r>
            <a:endParaRPr sz="2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idx="4294967295" type="body"/>
          </p:nvPr>
        </p:nvSpPr>
        <p:spPr>
          <a:xfrm>
            <a:off x="762000" y="879855"/>
            <a:ext cx="20955000" cy="11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venir"/>
              <a:buNone/>
            </a:pPr>
            <a:r>
              <a:rPr lang="en-US" sz="8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/>
          </a:p>
        </p:txBody>
      </p:sp>
      <p:sp>
        <p:nvSpPr>
          <p:cNvPr id="132" name="Google Shape;132;p6"/>
          <p:cNvSpPr txBox="1"/>
          <p:nvPr>
            <p:ph idx="4294967295" type="body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-635000" lvl="0" marL="635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Char char="●"/>
            </a:pPr>
            <a:r>
              <a:rPr b="0" i="0" lang="en-US" sz="4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Transfer rehearsal time to your leadership team</a:t>
            </a:r>
            <a:endParaRPr>
              <a:solidFill>
                <a:schemeClr val="dk1"/>
              </a:solidFill>
            </a:endParaRPr>
          </a:p>
          <a:p>
            <a:pPr indent="-635000" lvl="0" marL="635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ts val="6000"/>
              <a:buChar char="●"/>
            </a:pPr>
            <a:r>
              <a:rPr b="0" i="0" lang="en-US" sz="4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Remove toxicity </a:t>
            </a:r>
            <a:endParaRPr>
              <a:solidFill>
                <a:schemeClr val="dk1"/>
              </a:solidFill>
            </a:endParaRPr>
          </a:p>
          <a:p>
            <a:pPr indent="-635000" lvl="0" marL="635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ts val="6000"/>
              <a:buChar char="●"/>
            </a:pPr>
            <a:r>
              <a:rPr b="0" i="0" lang="en-US" sz="4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Show off (admin - school board - parents - community)</a:t>
            </a:r>
            <a:endParaRPr>
              <a:solidFill>
                <a:schemeClr val="dk1"/>
              </a:solidFill>
            </a:endParaRPr>
          </a:p>
          <a:p>
            <a:pPr indent="-635000" lvl="0" marL="63500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ts val="6000"/>
              <a:buChar char="●"/>
            </a:pPr>
            <a:r>
              <a:rPr b="0" i="0" lang="en-US" sz="4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Use of sheet music (Apple TV)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955625" y="11523700"/>
            <a:ext cx="9753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Playfair Display"/>
                <a:ea typeface="Playfair Display"/>
                <a:cs typeface="Playfair Display"/>
                <a:sym typeface="Playfair Display"/>
              </a:rPr>
              <a:t>www.onkeyproductions.net</a:t>
            </a:r>
            <a:endParaRPr sz="4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