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13716000" cx="24384000"/>
  <p:notesSz cx="6858000" cy="9144000"/>
  <p:embeddedFontLst>
    <p:embeddedFont>
      <p:font typeface="Playfair Display"/>
      <p:regular r:id="rId15"/>
      <p:bold r:id="rId16"/>
      <p:italic r:id="rId17"/>
      <p:boldItalic r:id="rId18"/>
    </p:embeddedFont>
    <p:embeddedFont>
      <p:font typeface="Montserrat"/>
      <p:regular r:id="rId19"/>
      <p:bold r:id="rId20"/>
      <p:italic r:id="rId21"/>
      <p:boldItalic r:id="rId22"/>
    </p:embeddedFont>
    <p:embeddedFont>
      <p:font typeface="Helvetica Neue"/>
      <p:regular r:id="rId23"/>
      <p:bold r:id="rId24"/>
      <p:italic r:id="rId25"/>
      <p:boldItalic r:id="rId26"/>
    </p:embeddedFont>
    <p:embeddedFont>
      <p:font typeface="Oswald"/>
      <p:regular r:id="rId27"/>
      <p:bold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9" roundtripDataSignature="AMtx7mhER2qquknL8x6F//j6zJaas2k8B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-bold.fntdata"/><Relationship Id="rId22" Type="http://schemas.openxmlformats.org/officeDocument/2006/relationships/font" Target="fonts/Montserrat-boldItalic.fntdata"/><Relationship Id="rId21" Type="http://schemas.openxmlformats.org/officeDocument/2006/relationships/font" Target="fonts/Montserrat-italic.fntdata"/><Relationship Id="rId24" Type="http://schemas.openxmlformats.org/officeDocument/2006/relationships/font" Target="fonts/HelveticaNeue-bold.fntdata"/><Relationship Id="rId23" Type="http://schemas.openxmlformats.org/officeDocument/2006/relationships/font" Target="fonts/HelveticaNeue-regular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HelveticaNeue-boldItalic.fntdata"/><Relationship Id="rId25" Type="http://schemas.openxmlformats.org/officeDocument/2006/relationships/font" Target="fonts/HelveticaNeue-italic.fntdata"/><Relationship Id="rId28" Type="http://schemas.openxmlformats.org/officeDocument/2006/relationships/font" Target="fonts/Oswald-bold.fntdata"/><Relationship Id="rId27" Type="http://schemas.openxmlformats.org/officeDocument/2006/relationships/font" Target="fonts/Oswald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customschemas.google.com/relationships/presentationmetadata" Target="metadata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font" Target="fonts/PlayfairDisplay-regular.fntdata"/><Relationship Id="rId14" Type="http://schemas.openxmlformats.org/officeDocument/2006/relationships/slide" Target="slides/slide10.xml"/><Relationship Id="rId17" Type="http://schemas.openxmlformats.org/officeDocument/2006/relationships/font" Target="fonts/PlayfairDisplay-italic.fntdata"/><Relationship Id="rId16" Type="http://schemas.openxmlformats.org/officeDocument/2006/relationships/font" Target="fonts/PlayfairDisplay-bold.fntdata"/><Relationship Id="rId19" Type="http://schemas.openxmlformats.org/officeDocument/2006/relationships/font" Target="fonts/Montserrat-regular.fntdata"/><Relationship Id="rId18" Type="http://schemas.openxmlformats.org/officeDocument/2006/relationships/font" Target="fonts/PlayfairDisplay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228600" lvl="6" marL="32004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228600" lvl="7" marL="36576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228600" lvl="8" marL="41148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37c812b76a_0_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137c812b76a_0_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34a4179284_0_21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g134a4179284_0_2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34a4179284_0_22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g134a4179284_0_2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34a4179284_0_23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g134a4179284_0_23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34a4179284_0_22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g134a4179284_0_2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134a4179284_0_148"/>
          <p:cNvSpPr/>
          <p:nvPr/>
        </p:nvSpPr>
        <p:spPr>
          <a:xfrm>
            <a:off x="11430000" y="0"/>
            <a:ext cx="192900" cy="13716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243800" lIns="243800" spcFirstLastPara="1" rIns="243800" wrap="square" tIns="243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g134a4179284_0_148"/>
          <p:cNvSpPr/>
          <p:nvPr/>
        </p:nvSpPr>
        <p:spPr>
          <a:xfrm>
            <a:off x="11622600" y="0"/>
            <a:ext cx="10275300" cy="1371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243800" lIns="243800" spcFirstLastPara="1" rIns="243800" wrap="square" tIns="243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g134a4179284_0_148"/>
          <p:cNvSpPr txBox="1"/>
          <p:nvPr>
            <p:ph type="ctrTitle"/>
          </p:nvPr>
        </p:nvSpPr>
        <p:spPr>
          <a:xfrm>
            <a:off x="918000" y="3743600"/>
            <a:ext cx="22548000" cy="57249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243800" lIns="243800" spcFirstLastPara="1" rIns="243800" wrap="square" tIns="2438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100"/>
              <a:buFont typeface="Playfair Display"/>
              <a:buNone/>
              <a:defRPr b="1" sz="181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8100"/>
              <a:buFont typeface="Playfair Display"/>
              <a:buNone/>
              <a:defRPr b="1" sz="181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8100"/>
              <a:buFont typeface="Playfair Display"/>
              <a:buNone/>
              <a:defRPr b="1" sz="181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8100"/>
              <a:buFont typeface="Playfair Display"/>
              <a:buNone/>
              <a:defRPr b="1" sz="181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8100"/>
              <a:buFont typeface="Playfair Display"/>
              <a:buNone/>
              <a:defRPr b="1" sz="181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8100"/>
              <a:buFont typeface="Playfair Display"/>
              <a:buNone/>
              <a:defRPr b="1" sz="181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8100"/>
              <a:buFont typeface="Playfair Display"/>
              <a:buNone/>
              <a:defRPr b="1" sz="181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8100"/>
              <a:buFont typeface="Playfair Display"/>
              <a:buNone/>
              <a:defRPr b="1" sz="181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8100"/>
              <a:buFont typeface="Playfair Display"/>
              <a:buNone/>
              <a:defRPr b="1" sz="181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3" name="Google Shape;13;g134a4179284_0_148"/>
          <p:cNvSpPr txBox="1"/>
          <p:nvPr>
            <p:ph idx="1" type="subTitle"/>
          </p:nvPr>
        </p:nvSpPr>
        <p:spPr>
          <a:xfrm>
            <a:off x="918000" y="9468400"/>
            <a:ext cx="13093500" cy="1540800"/>
          </a:xfrm>
          <a:prstGeom prst="rect">
            <a:avLst/>
          </a:prstGeom>
          <a:solidFill>
            <a:schemeClr val="dk2"/>
          </a:solidFill>
        </p:spPr>
        <p:txBody>
          <a:bodyPr anchorCtr="0" anchor="ctr" bIns="243800" lIns="243800" spcFirstLastPara="1" rIns="243800" wrap="square" tIns="24380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Font typeface="Montserrat"/>
              <a:buNone/>
              <a:defRPr b="1" sz="6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Font typeface="Montserrat"/>
              <a:buNone/>
              <a:defRPr b="1" sz="6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Font typeface="Montserrat"/>
              <a:buNone/>
              <a:defRPr b="1" sz="6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Font typeface="Montserrat"/>
              <a:buNone/>
              <a:defRPr b="1" sz="6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Font typeface="Montserrat"/>
              <a:buNone/>
              <a:defRPr b="1" sz="6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Font typeface="Montserrat"/>
              <a:buNone/>
              <a:defRPr b="1" sz="6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Font typeface="Montserrat"/>
              <a:buNone/>
              <a:defRPr b="1" sz="6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Font typeface="Montserrat"/>
              <a:buNone/>
              <a:defRPr b="1" sz="6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Font typeface="Montserrat"/>
              <a:buNone/>
              <a:defRPr b="1" sz="6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14" name="Google Shape;14;g134a4179284_0_148"/>
          <p:cNvSpPr txBox="1"/>
          <p:nvPr>
            <p:ph idx="12" type="sldNum"/>
          </p:nvPr>
        </p:nvSpPr>
        <p:spPr>
          <a:xfrm>
            <a:off x="22661331" y="12503357"/>
            <a:ext cx="1463100" cy="1049700"/>
          </a:xfrm>
          <a:prstGeom prst="rect">
            <a:avLst/>
          </a:prstGeom>
        </p:spPr>
        <p:txBody>
          <a:bodyPr anchorCtr="0" anchor="ctr" bIns="243800" lIns="243800" spcFirstLastPara="1" rIns="243800" wrap="square" tIns="2438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134a4179284_0_187"/>
          <p:cNvSpPr txBox="1"/>
          <p:nvPr>
            <p:ph hasCustomPrompt="1" type="title"/>
          </p:nvPr>
        </p:nvSpPr>
        <p:spPr>
          <a:xfrm>
            <a:off x="831200" y="2666467"/>
            <a:ext cx="22721700" cy="5723100"/>
          </a:xfrm>
          <a:prstGeom prst="rect">
            <a:avLst/>
          </a:prstGeom>
        </p:spPr>
        <p:txBody>
          <a:bodyPr anchorCtr="0" anchor="b" bIns="243800" lIns="243800" spcFirstLastPara="1" rIns="243800" wrap="square" tIns="2438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7300"/>
              <a:buFont typeface="Montserrat"/>
              <a:buNone/>
              <a:defRPr sz="373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7300"/>
              <a:buFont typeface="Montserrat"/>
              <a:buNone/>
              <a:defRPr sz="373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37300"/>
              <a:buFont typeface="Montserrat"/>
              <a:buNone/>
              <a:defRPr sz="373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37300"/>
              <a:buFont typeface="Montserrat"/>
              <a:buNone/>
              <a:defRPr sz="373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37300"/>
              <a:buFont typeface="Montserrat"/>
              <a:buNone/>
              <a:defRPr sz="373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37300"/>
              <a:buFont typeface="Montserrat"/>
              <a:buNone/>
              <a:defRPr sz="373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37300"/>
              <a:buFont typeface="Montserrat"/>
              <a:buNone/>
              <a:defRPr sz="373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37300"/>
              <a:buFont typeface="Montserrat"/>
              <a:buNone/>
              <a:defRPr sz="373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37300"/>
              <a:buFont typeface="Montserrat"/>
              <a:buNone/>
              <a:defRPr sz="373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g134a4179284_0_187"/>
          <p:cNvSpPr txBox="1"/>
          <p:nvPr>
            <p:ph idx="1" type="body"/>
          </p:nvPr>
        </p:nvSpPr>
        <p:spPr>
          <a:xfrm>
            <a:off x="831200" y="8609133"/>
            <a:ext cx="22721700" cy="3468900"/>
          </a:xfrm>
          <a:prstGeom prst="rect">
            <a:avLst/>
          </a:prstGeom>
        </p:spPr>
        <p:txBody>
          <a:bodyPr anchorCtr="0" anchor="t" bIns="243800" lIns="243800" spcFirstLastPara="1" rIns="243800" wrap="square" tIns="243800">
            <a:normAutofit/>
          </a:bodyPr>
          <a:lstStyle>
            <a:lvl1pPr indent="-533400" lvl="0" marL="457200" algn="ctr">
              <a:spcBef>
                <a:spcPts val="0"/>
              </a:spcBef>
              <a:spcAft>
                <a:spcPts val="0"/>
              </a:spcAft>
              <a:buSzPts val="4800"/>
              <a:buChar char="●"/>
              <a:defRPr>
                <a:highlight>
                  <a:schemeClr val="dk1"/>
                </a:highlight>
              </a:defRPr>
            </a:lvl1pPr>
            <a:lvl2pPr indent="-463550" lvl="1" marL="914400" algn="ctr">
              <a:spcBef>
                <a:spcPts val="0"/>
              </a:spcBef>
              <a:spcAft>
                <a:spcPts val="0"/>
              </a:spcAft>
              <a:buSzPts val="3700"/>
              <a:buChar char="○"/>
              <a:defRPr>
                <a:highlight>
                  <a:schemeClr val="dk1"/>
                </a:highlight>
              </a:defRPr>
            </a:lvl2pPr>
            <a:lvl3pPr indent="-463550" lvl="2" marL="1371600" algn="ctr">
              <a:spcBef>
                <a:spcPts val="0"/>
              </a:spcBef>
              <a:spcAft>
                <a:spcPts val="0"/>
              </a:spcAft>
              <a:buSzPts val="3700"/>
              <a:buChar char="■"/>
              <a:defRPr>
                <a:highlight>
                  <a:schemeClr val="dk1"/>
                </a:highlight>
              </a:defRPr>
            </a:lvl3pPr>
            <a:lvl4pPr indent="-463550" lvl="3" marL="1828800" algn="ctr">
              <a:spcBef>
                <a:spcPts val="0"/>
              </a:spcBef>
              <a:spcAft>
                <a:spcPts val="0"/>
              </a:spcAft>
              <a:buSzPts val="3700"/>
              <a:buChar char="●"/>
              <a:defRPr>
                <a:highlight>
                  <a:schemeClr val="dk1"/>
                </a:highlight>
              </a:defRPr>
            </a:lvl4pPr>
            <a:lvl5pPr indent="-463550" lvl="4" marL="2286000" algn="ctr">
              <a:spcBef>
                <a:spcPts val="0"/>
              </a:spcBef>
              <a:spcAft>
                <a:spcPts val="0"/>
              </a:spcAft>
              <a:buSzPts val="3700"/>
              <a:buChar char="○"/>
              <a:defRPr>
                <a:highlight>
                  <a:schemeClr val="dk1"/>
                </a:highlight>
              </a:defRPr>
            </a:lvl5pPr>
            <a:lvl6pPr indent="-463550" lvl="5" marL="2743200" algn="ctr">
              <a:spcBef>
                <a:spcPts val="0"/>
              </a:spcBef>
              <a:spcAft>
                <a:spcPts val="0"/>
              </a:spcAft>
              <a:buSzPts val="3700"/>
              <a:buChar char="■"/>
              <a:defRPr>
                <a:highlight>
                  <a:schemeClr val="dk1"/>
                </a:highlight>
              </a:defRPr>
            </a:lvl6pPr>
            <a:lvl7pPr indent="-463550" lvl="6" marL="3200400" algn="ctr">
              <a:spcBef>
                <a:spcPts val="0"/>
              </a:spcBef>
              <a:spcAft>
                <a:spcPts val="0"/>
              </a:spcAft>
              <a:buSzPts val="3700"/>
              <a:buChar char="●"/>
              <a:defRPr>
                <a:highlight>
                  <a:schemeClr val="dk1"/>
                </a:highlight>
              </a:defRPr>
            </a:lvl7pPr>
            <a:lvl8pPr indent="-463550" lvl="7" marL="3657600" algn="ctr">
              <a:spcBef>
                <a:spcPts val="0"/>
              </a:spcBef>
              <a:spcAft>
                <a:spcPts val="0"/>
              </a:spcAft>
              <a:buSzPts val="3700"/>
              <a:buChar char="○"/>
              <a:defRPr>
                <a:highlight>
                  <a:schemeClr val="dk1"/>
                </a:highlight>
              </a:defRPr>
            </a:lvl8pPr>
            <a:lvl9pPr indent="-463550" lvl="8" marL="4114800" algn="ctr">
              <a:spcBef>
                <a:spcPts val="0"/>
              </a:spcBef>
              <a:spcAft>
                <a:spcPts val="0"/>
              </a:spcAft>
              <a:buSzPts val="3700"/>
              <a:buChar char="■"/>
              <a:defRPr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51" name="Google Shape;51;g134a4179284_0_187"/>
          <p:cNvSpPr txBox="1"/>
          <p:nvPr>
            <p:ph idx="12" type="sldNum"/>
          </p:nvPr>
        </p:nvSpPr>
        <p:spPr>
          <a:xfrm>
            <a:off x="22661331" y="12503357"/>
            <a:ext cx="1463100" cy="1049700"/>
          </a:xfrm>
          <a:prstGeom prst="rect">
            <a:avLst/>
          </a:prstGeom>
        </p:spPr>
        <p:txBody>
          <a:bodyPr anchorCtr="0" anchor="ctr" bIns="243800" lIns="243800" spcFirstLastPara="1" rIns="243800" wrap="square" tIns="2438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134a4179284_0_191"/>
          <p:cNvSpPr txBox="1"/>
          <p:nvPr>
            <p:ph idx="12" type="sldNum"/>
          </p:nvPr>
        </p:nvSpPr>
        <p:spPr>
          <a:xfrm>
            <a:off x="22661331" y="12503357"/>
            <a:ext cx="1463100" cy="1049700"/>
          </a:xfrm>
          <a:prstGeom prst="rect">
            <a:avLst/>
          </a:prstGeom>
        </p:spPr>
        <p:txBody>
          <a:bodyPr anchorCtr="0" anchor="ctr" bIns="243800" lIns="243800" spcFirstLastPara="1" rIns="243800" wrap="square" tIns="2438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&amp; Subtitle" showMasterSp="0">
  <p:cSld name="TITLE_1">
    <p:bg>
      <p:bgPr>
        <a:solidFill>
          <a:srgbClr val="222222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Google Shape;55;g134a4179284_0_193"/>
          <p:cNvCxnSpPr/>
          <p:nvPr/>
        </p:nvCxnSpPr>
        <p:spPr>
          <a:xfrm flipH="1" rot="10800000">
            <a:off x="762000" y="8635701"/>
            <a:ext cx="22860000" cy="300"/>
          </a:xfrm>
          <a:prstGeom prst="straightConnector1">
            <a:avLst/>
          </a:prstGeom>
          <a:noFill/>
          <a:ln cap="flat" cmpd="sng" w="50800">
            <a:solidFill>
              <a:srgbClr val="A6AAA9"/>
            </a:solidFill>
            <a:prstDash val="solid"/>
            <a:miter lim="400000"/>
            <a:headEnd len="sm" w="sm" type="none"/>
            <a:tailEnd len="sm" w="sm" type="none"/>
          </a:ln>
        </p:spPr>
      </p:cxnSp>
      <p:sp>
        <p:nvSpPr>
          <p:cNvPr id="56" name="Google Shape;56;g134a4179284_0_193"/>
          <p:cNvSpPr txBox="1"/>
          <p:nvPr>
            <p:ph type="title"/>
          </p:nvPr>
        </p:nvSpPr>
        <p:spPr>
          <a:xfrm>
            <a:off x="762000" y="9042400"/>
            <a:ext cx="22860000" cy="38100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lv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300"/>
              <a:buFont typeface="Arial"/>
              <a:buNone/>
              <a:defRPr sz="30300"/>
            </a:lvl1pPr>
            <a:lvl2pPr lvl="1" rtl="0" algn="l">
              <a:lnSpc>
                <a:spcPct val="80000"/>
              </a:lnSpc>
              <a:spcBef>
                <a:spcPts val="390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2pPr>
            <a:lvl3pPr lvl="2" rtl="0" algn="l">
              <a:lnSpc>
                <a:spcPct val="80000"/>
              </a:lnSpc>
              <a:spcBef>
                <a:spcPts val="390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3pPr>
            <a:lvl4pPr lvl="3" rtl="0" algn="l">
              <a:lnSpc>
                <a:spcPct val="80000"/>
              </a:lnSpc>
              <a:spcBef>
                <a:spcPts val="390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4pPr>
            <a:lvl5pPr lvl="4" rtl="0" algn="l">
              <a:lnSpc>
                <a:spcPct val="80000"/>
              </a:lnSpc>
              <a:spcBef>
                <a:spcPts val="390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5pPr>
            <a:lvl6pPr lvl="5" rtl="0" algn="l">
              <a:lnSpc>
                <a:spcPct val="80000"/>
              </a:lnSpc>
              <a:spcBef>
                <a:spcPts val="390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6pPr>
            <a:lvl7pPr lvl="6" rtl="0" algn="l">
              <a:lnSpc>
                <a:spcPct val="80000"/>
              </a:lnSpc>
              <a:spcBef>
                <a:spcPts val="390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7pPr>
            <a:lvl8pPr lvl="7" rtl="0" algn="l">
              <a:lnSpc>
                <a:spcPct val="80000"/>
              </a:lnSpc>
              <a:spcBef>
                <a:spcPts val="390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8pPr>
            <a:lvl9pPr lvl="8" rtl="0" algn="l">
              <a:lnSpc>
                <a:spcPct val="80000"/>
              </a:lnSpc>
              <a:spcBef>
                <a:spcPts val="390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9pPr>
          </a:lstStyle>
          <a:p/>
        </p:txBody>
      </p:sp>
      <p:sp>
        <p:nvSpPr>
          <p:cNvPr id="57" name="Google Shape;57;g134a4179284_0_193"/>
          <p:cNvSpPr txBox="1"/>
          <p:nvPr>
            <p:ph idx="1" type="body"/>
          </p:nvPr>
        </p:nvSpPr>
        <p:spPr>
          <a:xfrm>
            <a:off x="762000" y="5994400"/>
            <a:ext cx="22860000" cy="25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indent="-228600" lvl="0" marL="457200" rtl="0" algn="l">
              <a:lnSpc>
                <a:spcPct val="80000"/>
              </a:lnSpc>
              <a:spcBef>
                <a:spcPts val="3200"/>
              </a:spcBef>
              <a:spcAft>
                <a:spcPts val="0"/>
              </a:spcAft>
              <a:buClr>
                <a:srgbClr val="A6AAA9"/>
              </a:buClr>
              <a:buSzPts val="7700"/>
              <a:buFont typeface="Arial"/>
              <a:buNone/>
              <a:defRPr sz="7700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rtl="0" algn="l">
              <a:lnSpc>
                <a:spcPct val="80000"/>
              </a:lnSpc>
              <a:spcBef>
                <a:spcPts val="3200"/>
              </a:spcBef>
              <a:spcAft>
                <a:spcPts val="0"/>
              </a:spcAft>
              <a:buClr>
                <a:srgbClr val="A6AAA9"/>
              </a:buClr>
              <a:buSzPts val="7700"/>
              <a:buFont typeface="Arial"/>
              <a:buNone/>
              <a:defRPr sz="7700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rtl="0" algn="l">
              <a:lnSpc>
                <a:spcPct val="80000"/>
              </a:lnSpc>
              <a:spcBef>
                <a:spcPts val="3200"/>
              </a:spcBef>
              <a:spcAft>
                <a:spcPts val="0"/>
              </a:spcAft>
              <a:buClr>
                <a:srgbClr val="A6AAA9"/>
              </a:buClr>
              <a:buSzPts val="7700"/>
              <a:buFont typeface="Arial"/>
              <a:buNone/>
              <a:defRPr sz="7700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rtl="0" algn="l">
              <a:lnSpc>
                <a:spcPct val="80000"/>
              </a:lnSpc>
              <a:spcBef>
                <a:spcPts val="3200"/>
              </a:spcBef>
              <a:spcAft>
                <a:spcPts val="0"/>
              </a:spcAft>
              <a:buClr>
                <a:srgbClr val="A6AAA9"/>
              </a:buClr>
              <a:buSzPts val="7700"/>
              <a:buFont typeface="Arial"/>
              <a:buNone/>
              <a:defRPr sz="7700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rtl="0" algn="l">
              <a:lnSpc>
                <a:spcPct val="80000"/>
              </a:lnSpc>
              <a:spcBef>
                <a:spcPts val="3200"/>
              </a:spcBef>
              <a:spcAft>
                <a:spcPts val="0"/>
              </a:spcAft>
              <a:buClr>
                <a:srgbClr val="A6AAA9"/>
              </a:buClr>
              <a:buSzPts val="7700"/>
              <a:buFont typeface="Arial"/>
              <a:buNone/>
              <a:defRPr sz="7700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8613" lvl="5" marL="27432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SzPts val="1890"/>
              <a:buChar char="■"/>
              <a:defRPr/>
            </a:lvl6pPr>
            <a:lvl7pPr indent="-348613" lvl="6" marL="32004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SzPts val="1890"/>
              <a:buChar char="●"/>
              <a:defRPr/>
            </a:lvl7pPr>
            <a:lvl8pPr indent="-348613" lvl="7" marL="36576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SzPts val="1890"/>
              <a:buChar char="○"/>
              <a:defRPr/>
            </a:lvl8pPr>
            <a:lvl9pPr indent="-348613" lvl="8" marL="41148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SzPts val="1890"/>
              <a:buChar char="■"/>
              <a:defRPr/>
            </a:lvl9pPr>
          </a:lstStyle>
          <a:p/>
        </p:txBody>
      </p:sp>
      <p:sp>
        <p:nvSpPr>
          <p:cNvPr id="58" name="Google Shape;58;g134a4179284_0_193"/>
          <p:cNvSpPr txBox="1"/>
          <p:nvPr>
            <p:ph idx="12" type="sldNum"/>
          </p:nvPr>
        </p:nvSpPr>
        <p:spPr>
          <a:xfrm>
            <a:off x="23063200" y="609600"/>
            <a:ext cx="553200" cy="5460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1pPr>
            <a:lvl2pPr indent="0" lvl="1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2pPr>
            <a:lvl3pPr indent="0" lvl="2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3pPr>
            <a:lvl4pPr indent="0" lvl="3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4pPr>
            <a:lvl5pPr indent="0" lvl="4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5pPr>
            <a:lvl6pPr indent="0" lvl="5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6pPr>
            <a:lvl7pPr indent="0" lvl="6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7pPr>
            <a:lvl8pPr indent="0" lvl="7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8pPr>
            <a:lvl9pPr indent="0" lvl="8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27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&amp; Bullets Alt">
  <p:cSld name="TITLE_AND_BODY_1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134a4179284_0_198"/>
          <p:cNvSpPr txBox="1"/>
          <p:nvPr>
            <p:ph idx="1" type="body"/>
          </p:nvPr>
        </p:nvSpPr>
        <p:spPr>
          <a:xfrm>
            <a:off x="762000" y="635000"/>
            <a:ext cx="20955000" cy="6351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-228600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3600"/>
              <a:buFont typeface="Arial"/>
              <a:buNone/>
              <a:defRPr sz="3600" cap="none">
                <a:latin typeface="Arial"/>
                <a:ea typeface="Arial"/>
                <a:cs typeface="Arial"/>
                <a:sym typeface="Arial"/>
              </a:defRPr>
            </a:lvl1pPr>
            <a:lvl2pPr indent="-348613" lvl="1" marL="9144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SzPts val="1890"/>
              <a:buChar char="○"/>
              <a:defRPr/>
            </a:lvl2pPr>
            <a:lvl3pPr indent="-348613" lvl="2" marL="13716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SzPts val="1890"/>
              <a:buChar char="■"/>
              <a:defRPr/>
            </a:lvl3pPr>
            <a:lvl4pPr indent="-348613" lvl="3" marL="18288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SzPts val="1890"/>
              <a:buChar char="●"/>
              <a:defRPr/>
            </a:lvl4pPr>
            <a:lvl5pPr indent="-348613" lvl="4" marL="22860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SzPts val="1890"/>
              <a:buChar char="○"/>
              <a:defRPr/>
            </a:lvl5pPr>
            <a:lvl6pPr indent="-348613" lvl="5" marL="27432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SzPts val="1890"/>
              <a:buChar char="■"/>
              <a:defRPr/>
            </a:lvl6pPr>
            <a:lvl7pPr indent="-348613" lvl="6" marL="32004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SzPts val="1890"/>
              <a:buChar char="●"/>
              <a:defRPr/>
            </a:lvl7pPr>
            <a:lvl8pPr indent="-348613" lvl="7" marL="36576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SzPts val="1890"/>
              <a:buChar char="○"/>
              <a:defRPr/>
            </a:lvl8pPr>
            <a:lvl9pPr indent="-348613" lvl="8" marL="41148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SzPts val="1890"/>
              <a:buChar char="■"/>
              <a:defRPr/>
            </a:lvl9pPr>
          </a:lstStyle>
          <a:p/>
        </p:txBody>
      </p:sp>
      <p:sp>
        <p:nvSpPr>
          <p:cNvPr id="61" name="Google Shape;61;g134a4179284_0_198"/>
          <p:cNvSpPr txBox="1"/>
          <p:nvPr>
            <p:ph type="title"/>
          </p:nvPr>
        </p:nvSpPr>
        <p:spPr>
          <a:xfrm>
            <a:off x="762000" y="2159000"/>
            <a:ext cx="22860000" cy="10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lvl="0" rtl="0" algn="l">
              <a:lnSpc>
                <a:spcPct val="80000"/>
              </a:lnSpc>
              <a:spcBef>
                <a:spcPts val="390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rtl="0" algn="l">
              <a:lnSpc>
                <a:spcPct val="80000"/>
              </a:lnSpc>
              <a:spcBef>
                <a:spcPts val="390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2pPr>
            <a:lvl3pPr lvl="2" rtl="0" algn="l">
              <a:lnSpc>
                <a:spcPct val="80000"/>
              </a:lnSpc>
              <a:spcBef>
                <a:spcPts val="390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3pPr>
            <a:lvl4pPr lvl="3" rtl="0" algn="l">
              <a:lnSpc>
                <a:spcPct val="80000"/>
              </a:lnSpc>
              <a:spcBef>
                <a:spcPts val="390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4pPr>
            <a:lvl5pPr lvl="4" rtl="0" algn="l">
              <a:lnSpc>
                <a:spcPct val="80000"/>
              </a:lnSpc>
              <a:spcBef>
                <a:spcPts val="390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5pPr>
            <a:lvl6pPr lvl="5" rtl="0" algn="l">
              <a:lnSpc>
                <a:spcPct val="80000"/>
              </a:lnSpc>
              <a:spcBef>
                <a:spcPts val="390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6pPr>
            <a:lvl7pPr lvl="6" rtl="0" algn="l">
              <a:lnSpc>
                <a:spcPct val="80000"/>
              </a:lnSpc>
              <a:spcBef>
                <a:spcPts val="390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7pPr>
            <a:lvl8pPr lvl="7" rtl="0" algn="l">
              <a:lnSpc>
                <a:spcPct val="80000"/>
              </a:lnSpc>
              <a:spcBef>
                <a:spcPts val="390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8pPr>
            <a:lvl9pPr lvl="8" rtl="0" algn="l">
              <a:lnSpc>
                <a:spcPct val="80000"/>
              </a:lnSpc>
              <a:spcBef>
                <a:spcPts val="390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9pPr>
          </a:lstStyle>
          <a:p/>
        </p:txBody>
      </p:sp>
      <p:sp>
        <p:nvSpPr>
          <p:cNvPr id="62" name="Google Shape;62;g134a4179284_0_198"/>
          <p:cNvSpPr txBox="1"/>
          <p:nvPr>
            <p:ph idx="2" type="body"/>
          </p:nvPr>
        </p:nvSpPr>
        <p:spPr>
          <a:xfrm>
            <a:off x="762000" y="3860800"/>
            <a:ext cx="22860000" cy="85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348613" lvl="0" marL="4572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Clr>
                <a:schemeClr val="accent1"/>
              </a:buClr>
              <a:buSzPts val="1890"/>
              <a:buChar char="▸"/>
              <a:defRPr/>
            </a:lvl1pPr>
            <a:lvl2pPr indent="-348613" lvl="1" marL="9144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Clr>
                <a:schemeClr val="accent1"/>
              </a:buClr>
              <a:buSzPts val="1890"/>
              <a:buChar char="▸"/>
              <a:defRPr/>
            </a:lvl2pPr>
            <a:lvl3pPr indent="-348613" lvl="2" marL="13716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Clr>
                <a:schemeClr val="accent1"/>
              </a:buClr>
              <a:buSzPts val="1890"/>
              <a:buChar char="▸"/>
              <a:defRPr/>
            </a:lvl3pPr>
            <a:lvl4pPr indent="-348613" lvl="3" marL="18288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Clr>
                <a:schemeClr val="accent1"/>
              </a:buClr>
              <a:buSzPts val="1890"/>
              <a:buChar char="▸"/>
              <a:defRPr/>
            </a:lvl4pPr>
            <a:lvl5pPr indent="-348613" lvl="4" marL="22860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Clr>
                <a:schemeClr val="accent1"/>
              </a:buClr>
              <a:buSzPts val="1890"/>
              <a:buChar char="▸"/>
              <a:defRPr/>
            </a:lvl5pPr>
            <a:lvl6pPr indent="-348613" lvl="5" marL="27432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SzPts val="1890"/>
              <a:buChar char="■"/>
              <a:defRPr/>
            </a:lvl6pPr>
            <a:lvl7pPr indent="-348613" lvl="6" marL="32004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SzPts val="1890"/>
              <a:buChar char="●"/>
              <a:defRPr/>
            </a:lvl7pPr>
            <a:lvl8pPr indent="-348613" lvl="7" marL="36576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SzPts val="1890"/>
              <a:buChar char="○"/>
              <a:defRPr/>
            </a:lvl8pPr>
            <a:lvl9pPr indent="-348613" lvl="8" marL="41148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SzPts val="1890"/>
              <a:buChar char="■"/>
              <a:defRPr/>
            </a:lvl9pPr>
          </a:lstStyle>
          <a:p/>
        </p:txBody>
      </p:sp>
      <p:sp>
        <p:nvSpPr>
          <p:cNvPr id="63" name="Google Shape;63;g134a4179284_0_198"/>
          <p:cNvSpPr txBox="1"/>
          <p:nvPr>
            <p:ph idx="12" type="sldNum"/>
          </p:nvPr>
        </p:nvSpPr>
        <p:spPr>
          <a:xfrm>
            <a:off x="23059652" y="609600"/>
            <a:ext cx="553200" cy="5460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1pPr>
            <a:lvl2pPr indent="0" lvl="1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2pPr>
            <a:lvl3pPr indent="0" lvl="2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3pPr>
            <a:lvl4pPr indent="0" lvl="3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4pPr>
            <a:lvl5pPr indent="0" lvl="4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5pPr>
            <a:lvl6pPr indent="0" lvl="5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6pPr>
            <a:lvl7pPr indent="0" lvl="6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7pPr>
            <a:lvl8pPr indent="0" lvl="7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8pPr>
            <a:lvl9pPr indent="0" lvl="8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27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&amp; Bullets">
  <p:cSld name="Title &amp; Bullets">
    <p:bg>
      <p:bgPr>
        <a:solidFill>
          <a:srgbClr val="22222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34a4179284_0_203"/>
          <p:cNvSpPr txBox="1"/>
          <p:nvPr>
            <p:ph idx="1" type="body"/>
          </p:nvPr>
        </p:nvSpPr>
        <p:spPr>
          <a:xfrm>
            <a:off x="762000" y="635000"/>
            <a:ext cx="20955000" cy="6351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-228600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3600"/>
              <a:buFont typeface="Arial"/>
              <a:buNone/>
              <a:defRPr sz="3600" cap="none">
                <a:latin typeface="Arial"/>
                <a:ea typeface="Arial"/>
                <a:cs typeface="Arial"/>
                <a:sym typeface="Arial"/>
              </a:defRPr>
            </a:lvl1pPr>
            <a:lvl2pPr indent="-348613" lvl="1" marL="9144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SzPts val="1890"/>
              <a:buChar char="○"/>
              <a:defRPr/>
            </a:lvl2pPr>
            <a:lvl3pPr indent="-348613" lvl="2" marL="13716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SzPts val="1890"/>
              <a:buChar char="■"/>
              <a:defRPr/>
            </a:lvl3pPr>
            <a:lvl4pPr indent="-348613" lvl="3" marL="18288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SzPts val="1890"/>
              <a:buChar char="●"/>
              <a:defRPr/>
            </a:lvl4pPr>
            <a:lvl5pPr indent="-348613" lvl="4" marL="22860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SzPts val="1890"/>
              <a:buChar char="○"/>
              <a:defRPr/>
            </a:lvl5pPr>
            <a:lvl6pPr indent="-348613" lvl="5" marL="27432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SzPts val="1890"/>
              <a:buChar char="■"/>
              <a:defRPr/>
            </a:lvl6pPr>
            <a:lvl7pPr indent="-348613" lvl="6" marL="32004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SzPts val="1890"/>
              <a:buChar char="●"/>
              <a:defRPr/>
            </a:lvl7pPr>
            <a:lvl8pPr indent="-348613" lvl="7" marL="36576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SzPts val="1890"/>
              <a:buChar char="○"/>
              <a:defRPr/>
            </a:lvl8pPr>
            <a:lvl9pPr indent="-348613" lvl="8" marL="41148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SzPts val="1890"/>
              <a:buChar char="■"/>
              <a:defRPr/>
            </a:lvl9pPr>
          </a:lstStyle>
          <a:p/>
        </p:txBody>
      </p:sp>
      <p:sp>
        <p:nvSpPr>
          <p:cNvPr id="66" name="Google Shape;66;g134a4179284_0_203"/>
          <p:cNvSpPr txBox="1"/>
          <p:nvPr>
            <p:ph type="title"/>
          </p:nvPr>
        </p:nvSpPr>
        <p:spPr>
          <a:xfrm>
            <a:off x="762000" y="2159000"/>
            <a:ext cx="22860000" cy="10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lvl="0" rtl="0" algn="l">
              <a:lnSpc>
                <a:spcPct val="80000"/>
              </a:lnSpc>
              <a:spcBef>
                <a:spcPts val="390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rtl="0" algn="l">
              <a:lnSpc>
                <a:spcPct val="80000"/>
              </a:lnSpc>
              <a:spcBef>
                <a:spcPts val="390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2pPr>
            <a:lvl3pPr lvl="2" rtl="0" algn="l">
              <a:lnSpc>
                <a:spcPct val="80000"/>
              </a:lnSpc>
              <a:spcBef>
                <a:spcPts val="390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3pPr>
            <a:lvl4pPr lvl="3" rtl="0" algn="l">
              <a:lnSpc>
                <a:spcPct val="80000"/>
              </a:lnSpc>
              <a:spcBef>
                <a:spcPts val="390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4pPr>
            <a:lvl5pPr lvl="4" rtl="0" algn="l">
              <a:lnSpc>
                <a:spcPct val="80000"/>
              </a:lnSpc>
              <a:spcBef>
                <a:spcPts val="390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5pPr>
            <a:lvl6pPr lvl="5" rtl="0" algn="l">
              <a:lnSpc>
                <a:spcPct val="80000"/>
              </a:lnSpc>
              <a:spcBef>
                <a:spcPts val="390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6pPr>
            <a:lvl7pPr lvl="6" rtl="0" algn="l">
              <a:lnSpc>
                <a:spcPct val="80000"/>
              </a:lnSpc>
              <a:spcBef>
                <a:spcPts val="390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7pPr>
            <a:lvl8pPr lvl="7" rtl="0" algn="l">
              <a:lnSpc>
                <a:spcPct val="80000"/>
              </a:lnSpc>
              <a:spcBef>
                <a:spcPts val="390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8pPr>
            <a:lvl9pPr lvl="8" rtl="0" algn="l">
              <a:lnSpc>
                <a:spcPct val="80000"/>
              </a:lnSpc>
              <a:spcBef>
                <a:spcPts val="390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9pPr>
          </a:lstStyle>
          <a:p/>
        </p:txBody>
      </p:sp>
      <p:sp>
        <p:nvSpPr>
          <p:cNvPr id="67" name="Google Shape;67;g134a4179284_0_203"/>
          <p:cNvSpPr txBox="1"/>
          <p:nvPr>
            <p:ph idx="2" type="body"/>
          </p:nvPr>
        </p:nvSpPr>
        <p:spPr>
          <a:xfrm>
            <a:off x="762000" y="3860800"/>
            <a:ext cx="22860000" cy="85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348613" lvl="0" marL="4572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Clr>
                <a:schemeClr val="accent1"/>
              </a:buClr>
              <a:buSzPts val="1890"/>
              <a:buChar char="▸"/>
              <a:defRPr/>
            </a:lvl1pPr>
            <a:lvl2pPr indent="-348613" lvl="1" marL="9144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Clr>
                <a:schemeClr val="accent1"/>
              </a:buClr>
              <a:buSzPts val="1890"/>
              <a:buChar char="▸"/>
              <a:defRPr/>
            </a:lvl2pPr>
            <a:lvl3pPr indent="-348613" lvl="2" marL="13716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Clr>
                <a:schemeClr val="accent1"/>
              </a:buClr>
              <a:buSzPts val="1890"/>
              <a:buChar char="▸"/>
              <a:defRPr/>
            </a:lvl3pPr>
            <a:lvl4pPr indent="-348613" lvl="3" marL="18288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Clr>
                <a:schemeClr val="accent1"/>
              </a:buClr>
              <a:buSzPts val="1890"/>
              <a:buChar char="▸"/>
              <a:defRPr/>
            </a:lvl4pPr>
            <a:lvl5pPr indent="-348613" lvl="4" marL="22860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Clr>
                <a:schemeClr val="accent1"/>
              </a:buClr>
              <a:buSzPts val="1890"/>
              <a:buChar char="▸"/>
              <a:defRPr/>
            </a:lvl5pPr>
            <a:lvl6pPr indent="-348613" lvl="5" marL="27432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SzPts val="1890"/>
              <a:buChar char="■"/>
              <a:defRPr/>
            </a:lvl6pPr>
            <a:lvl7pPr indent="-348613" lvl="6" marL="32004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SzPts val="1890"/>
              <a:buChar char="●"/>
              <a:defRPr/>
            </a:lvl7pPr>
            <a:lvl8pPr indent="-348613" lvl="7" marL="36576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SzPts val="1890"/>
              <a:buChar char="○"/>
              <a:defRPr/>
            </a:lvl8pPr>
            <a:lvl9pPr indent="-348613" lvl="8" marL="41148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SzPts val="1890"/>
              <a:buChar char="■"/>
              <a:defRPr/>
            </a:lvl9pPr>
          </a:lstStyle>
          <a:p/>
        </p:txBody>
      </p:sp>
      <p:sp>
        <p:nvSpPr>
          <p:cNvPr id="68" name="Google Shape;68;g134a4179284_0_203"/>
          <p:cNvSpPr txBox="1"/>
          <p:nvPr>
            <p:ph idx="12" type="sldNum"/>
          </p:nvPr>
        </p:nvSpPr>
        <p:spPr>
          <a:xfrm>
            <a:off x="23059652" y="609600"/>
            <a:ext cx="553200" cy="5460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1pPr>
            <a:lvl2pPr indent="0" lvl="1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2pPr>
            <a:lvl3pPr indent="0" lvl="2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3pPr>
            <a:lvl4pPr indent="0" lvl="3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4pPr>
            <a:lvl5pPr indent="0" lvl="4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5pPr>
            <a:lvl6pPr indent="0" lvl="5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6pPr>
            <a:lvl7pPr indent="0" lvl="6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7pPr>
            <a:lvl8pPr indent="0" lvl="7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8pPr>
            <a:lvl9pPr indent="0" lvl="8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27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ullets">
  <p:cSld name="Bullets">
    <p:bg>
      <p:bgPr>
        <a:solidFill>
          <a:srgbClr val="222222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34a4179284_0_208"/>
          <p:cNvSpPr txBox="1"/>
          <p:nvPr>
            <p:ph idx="1" type="body"/>
          </p:nvPr>
        </p:nvSpPr>
        <p:spPr>
          <a:xfrm>
            <a:off x="762000" y="635000"/>
            <a:ext cx="20955000" cy="6351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-228600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3600"/>
              <a:buFont typeface="Arial"/>
              <a:buNone/>
              <a:defRPr sz="3600" cap="none">
                <a:latin typeface="Arial"/>
                <a:ea typeface="Arial"/>
                <a:cs typeface="Arial"/>
                <a:sym typeface="Arial"/>
              </a:defRPr>
            </a:lvl1pPr>
            <a:lvl2pPr indent="-348613" lvl="1" marL="9144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SzPts val="1890"/>
              <a:buChar char="○"/>
              <a:defRPr/>
            </a:lvl2pPr>
            <a:lvl3pPr indent="-348613" lvl="2" marL="13716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SzPts val="1890"/>
              <a:buChar char="■"/>
              <a:defRPr/>
            </a:lvl3pPr>
            <a:lvl4pPr indent="-348613" lvl="3" marL="18288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SzPts val="1890"/>
              <a:buChar char="●"/>
              <a:defRPr/>
            </a:lvl4pPr>
            <a:lvl5pPr indent="-348613" lvl="4" marL="22860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SzPts val="1890"/>
              <a:buChar char="○"/>
              <a:defRPr/>
            </a:lvl5pPr>
            <a:lvl6pPr indent="-348613" lvl="5" marL="27432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SzPts val="1890"/>
              <a:buChar char="■"/>
              <a:defRPr/>
            </a:lvl6pPr>
            <a:lvl7pPr indent="-348613" lvl="6" marL="32004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SzPts val="1890"/>
              <a:buChar char="●"/>
              <a:defRPr/>
            </a:lvl7pPr>
            <a:lvl8pPr indent="-348613" lvl="7" marL="36576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SzPts val="1890"/>
              <a:buChar char="○"/>
              <a:defRPr/>
            </a:lvl8pPr>
            <a:lvl9pPr indent="-348613" lvl="8" marL="41148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SzPts val="1890"/>
              <a:buChar char="■"/>
              <a:defRPr/>
            </a:lvl9pPr>
          </a:lstStyle>
          <a:p/>
        </p:txBody>
      </p:sp>
      <p:sp>
        <p:nvSpPr>
          <p:cNvPr id="71" name="Google Shape;71;g134a4179284_0_208"/>
          <p:cNvSpPr txBox="1"/>
          <p:nvPr>
            <p:ph idx="2" type="body"/>
          </p:nvPr>
        </p:nvSpPr>
        <p:spPr>
          <a:xfrm>
            <a:off x="762000" y="3860800"/>
            <a:ext cx="22860000" cy="85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371475" lvl="0" marL="4572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Clr>
                <a:schemeClr val="accent1"/>
              </a:buClr>
              <a:buSzPts val="2250"/>
              <a:buChar char="▸"/>
              <a:defRPr/>
            </a:lvl1pPr>
            <a:lvl2pPr indent="-371475" lvl="1" marL="9144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Clr>
                <a:schemeClr val="accent1"/>
              </a:buClr>
              <a:buSzPts val="2250"/>
              <a:buChar char="▸"/>
              <a:defRPr/>
            </a:lvl2pPr>
            <a:lvl3pPr indent="-371475" lvl="2" marL="13716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Clr>
                <a:schemeClr val="accent1"/>
              </a:buClr>
              <a:buSzPts val="2250"/>
              <a:buChar char="▸"/>
              <a:defRPr/>
            </a:lvl3pPr>
            <a:lvl4pPr indent="-371475" lvl="3" marL="18288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Clr>
                <a:schemeClr val="accent1"/>
              </a:buClr>
              <a:buSzPts val="2250"/>
              <a:buChar char="▸"/>
              <a:defRPr/>
            </a:lvl4pPr>
            <a:lvl5pPr indent="-371475" lvl="4" marL="22860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Clr>
                <a:schemeClr val="accent1"/>
              </a:buClr>
              <a:buSzPts val="2250"/>
              <a:buChar char="▸"/>
              <a:defRPr/>
            </a:lvl5pPr>
            <a:lvl6pPr indent="-348613" lvl="5" marL="27432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SzPts val="1890"/>
              <a:buChar char="■"/>
              <a:defRPr/>
            </a:lvl6pPr>
            <a:lvl7pPr indent="-348613" lvl="6" marL="32004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SzPts val="1890"/>
              <a:buChar char="●"/>
              <a:defRPr/>
            </a:lvl7pPr>
            <a:lvl8pPr indent="-348613" lvl="7" marL="36576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SzPts val="1890"/>
              <a:buChar char="○"/>
              <a:defRPr/>
            </a:lvl8pPr>
            <a:lvl9pPr indent="-348613" lvl="8" marL="41148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SzPts val="1890"/>
              <a:buChar char="■"/>
              <a:defRPr/>
            </a:lvl9pPr>
          </a:lstStyle>
          <a:p/>
        </p:txBody>
      </p:sp>
      <p:sp>
        <p:nvSpPr>
          <p:cNvPr id="72" name="Google Shape;72;g134a4179284_0_208"/>
          <p:cNvSpPr txBox="1"/>
          <p:nvPr>
            <p:ph idx="12" type="sldNum"/>
          </p:nvPr>
        </p:nvSpPr>
        <p:spPr>
          <a:xfrm>
            <a:off x="23059652" y="609600"/>
            <a:ext cx="553200" cy="5460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1pPr>
            <a:lvl2pPr indent="0" lvl="1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2pPr>
            <a:lvl3pPr indent="0" lvl="2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3pPr>
            <a:lvl4pPr indent="0" lvl="3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4pPr>
            <a:lvl5pPr indent="0" lvl="4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5pPr>
            <a:lvl6pPr indent="0" lvl="5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6pPr>
            <a:lvl7pPr indent="0" lvl="6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7pPr>
            <a:lvl8pPr indent="0" lvl="7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8pPr>
            <a:lvl9pPr indent="0" lvl="8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27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4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g134a4179284_0_154"/>
          <p:cNvSpPr/>
          <p:nvPr/>
        </p:nvSpPr>
        <p:spPr>
          <a:xfrm rot="5400000">
            <a:off x="12135100" y="-1329600"/>
            <a:ext cx="113700" cy="225489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243800" lIns="243800" spcFirstLastPara="1" rIns="243800" wrap="square" tIns="243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g134a4179284_0_154"/>
          <p:cNvSpPr txBox="1"/>
          <p:nvPr>
            <p:ph type="title"/>
          </p:nvPr>
        </p:nvSpPr>
        <p:spPr>
          <a:xfrm>
            <a:off x="918000" y="3743600"/>
            <a:ext cx="22548000" cy="57249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243800" lIns="243800" spcFirstLastPara="1" rIns="243800" wrap="square" tIns="2438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800"/>
              <a:buFont typeface="Playfair Display"/>
              <a:buNone/>
              <a:defRPr b="1" sz="12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800"/>
              <a:buFont typeface="Playfair Display"/>
              <a:buNone/>
              <a:defRPr b="1" sz="12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2800"/>
              <a:buFont typeface="Playfair Display"/>
              <a:buNone/>
              <a:defRPr b="1" sz="12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2800"/>
              <a:buFont typeface="Playfair Display"/>
              <a:buNone/>
              <a:defRPr b="1" sz="12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2800"/>
              <a:buFont typeface="Playfair Display"/>
              <a:buNone/>
              <a:defRPr b="1" sz="12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2800"/>
              <a:buFont typeface="Playfair Display"/>
              <a:buNone/>
              <a:defRPr b="1" sz="12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2800"/>
              <a:buFont typeface="Playfair Display"/>
              <a:buNone/>
              <a:defRPr b="1" sz="12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2800"/>
              <a:buFont typeface="Playfair Display"/>
              <a:buNone/>
              <a:defRPr b="1" sz="12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2800"/>
              <a:buFont typeface="Playfair Display"/>
              <a:buNone/>
              <a:defRPr b="1" sz="12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8" name="Google Shape;18;g134a4179284_0_154"/>
          <p:cNvSpPr txBox="1"/>
          <p:nvPr>
            <p:ph idx="12" type="sldNum"/>
          </p:nvPr>
        </p:nvSpPr>
        <p:spPr>
          <a:xfrm>
            <a:off x="22661331" y="12503357"/>
            <a:ext cx="1463100" cy="1049700"/>
          </a:xfrm>
          <a:prstGeom prst="rect">
            <a:avLst/>
          </a:prstGeom>
        </p:spPr>
        <p:txBody>
          <a:bodyPr anchorCtr="0" anchor="ctr" bIns="243800" lIns="243800" spcFirstLastPara="1" rIns="243800" wrap="square" tIns="24380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g134a4179284_0_158"/>
          <p:cNvSpPr txBox="1"/>
          <p:nvPr>
            <p:ph type="title"/>
          </p:nvPr>
        </p:nvSpPr>
        <p:spPr>
          <a:xfrm>
            <a:off x="831200" y="1186733"/>
            <a:ext cx="22721700" cy="1527300"/>
          </a:xfrm>
          <a:prstGeom prst="rect">
            <a:avLst/>
          </a:prstGeom>
        </p:spPr>
        <p:txBody>
          <a:bodyPr anchorCtr="0" anchor="t" bIns="243800" lIns="243800" spcFirstLastPara="1" rIns="243800" wrap="square" tIns="2438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/>
            </a:lvl9pPr>
          </a:lstStyle>
          <a:p/>
        </p:txBody>
      </p:sp>
      <p:sp>
        <p:nvSpPr>
          <p:cNvPr id="21" name="Google Shape;21;g134a4179284_0_158"/>
          <p:cNvSpPr txBox="1"/>
          <p:nvPr>
            <p:ph idx="1" type="body"/>
          </p:nvPr>
        </p:nvSpPr>
        <p:spPr>
          <a:xfrm>
            <a:off x="831200" y="3290867"/>
            <a:ext cx="22721700" cy="8892900"/>
          </a:xfrm>
          <a:prstGeom prst="rect">
            <a:avLst/>
          </a:prstGeom>
        </p:spPr>
        <p:txBody>
          <a:bodyPr anchorCtr="0" anchor="t" bIns="243800" lIns="243800" spcFirstLastPara="1" rIns="243800" wrap="square" tIns="243800">
            <a:normAutofit/>
          </a:bodyPr>
          <a:lstStyle>
            <a:lvl1pPr indent="-533400" lvl="0" marL="457200">
              <a:spcBef>
                <a:spcPts val="0"/>
              </a:spcBef>
              <a:spcAft>
                <a:spcPts val="0"/>
              </a:spcAft>
              <a:buSzPts val="4800"/>
              <a:buChar char="●"/>
              <a:defRPr/>
            </a:lvl1pPr>
            <a:lvl2pPr indent="-463550" lvl="1" marL="914400"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2pPr>
            <a:lvl3pPr indent="-463550" lvl="2" marL="1371600"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3pPr>
            <a:lvl4pPr indent="-463550" lvl="3" marL="1828800">
              <a:spcBef>
                <a:spcPts val="0"/>
              </a:spcBef>
              <a:spcAft>
                <a:spcPts val="0"/>
              </a:spcAft>
              <a:buSzPts val="3700"/>
              <a:buChar char="●"/>
              <a:defRPr/>
            </a:lvl4pPr>
            <a:lvl5pPr indent="-463550" lvl="4" marL="2286000"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5pPr>
            <a:lvl6pPr indent="-463550" lvl="5" marL="2743200"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6pPr>
            <a:lvl7pPr indent="-463550" lvl="6" marL="3200400">
              <a:spcBef>
                <a:spcPts val="0"/>
              </a:spcBef>
              <a:spcAft>
                <a:spcPts val="0"/>
              </a:spcAft>
              <a:buSzPts val="3700"/>
              <a:buChar char="●"/>
              <a:defRPr/>
            </a:lvl7pPr>
            <a:lvl8pPr indent="-463550" lvl="7" marL="3657600"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8pPr>
            <a:lvl9pPr indent="-463550" lvl="8" marL="4114800"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9pPr>
          </a:lstStyle>
          <a:p/>
        </p:txBody>
      </p:sp>
      <p:sp>
        <p:nvSpPr>
          <p:cNvPr id="22" name="Google Shape;22;g134a4179284_0_158"/>
          <p:cNvSpPr txBox="1"/>
          <p:nvPr>
            <p:ph idx="12" type="sldNum"/>
          </p:nvPr>
        </p:nvSpPr>
        <p:spPr>
          <a:xfrm>
            <a:off x="22661331" y="12503357"/>
            <a:ext cx="1463100" cy="1049700"/>
          </a:xfrm>
          <a:prstGeom prst="rect">
            <a:avLst/>
          </a:prstGeom>
        </p:spPr>
        <p:txBody>
          <a:bodyPr anchorCtr="0" anchor="ctr" bIns="243800" lIns="243800" spcFirstLastPara="1" rIns="243800" wrap="square" tIns="2438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g134a4179284_0_162"/>
          <p:cNvSpPr txBox="1"/>
          <p:nvPr>
            <p:ph type="title"/>
          </p:nvPr>
        </p:nvSpPr>
        <p:spPr>
          <a:xfrm>
            <a:off x="831200" y="1186733"/>
            <a:ext cx="22721700" cy="1527300"/>
          </a:xfrm>
          <a:prstGeom prst="rect">
            <a:avLst/>
          </a:prstGeom>
        </p:spPr>
        <p:txBody>
          <a:bodyPr anchorCtr="0" anchor="t" bIns="243800" lIns="243800" spcFirstLastPara="1" rIns="243800" wrap="square" tIns="2438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/>
            </a:lvl9pPr>
          </a:lstStyle>
          <a:p/>
        </p:txBody>
      </p:sp>
      <p:sp>
        <p:nvSpPr>
          <p:cNvPr id="25" name="Google Shape;25;g134a4179284_0_162"/>
          <p:cNvSpPr txBox="1"/>
          <p:nvPr>
            <p:ph idx="1" type="body"/>
          </p:nvPr>
        </p:nvSpPr>
        <p:spPr>
          <a:xfrm>
            <a:off x="831200" y="3290800"/>
            <a:ext cx="10666500" cy="8892900"/>
          </a:xfrm>
          <a:prstGeom prst="rect">
            <a:avLst/>
          </a:prstGeom>
        </p:spPr>
        <p:txBody>
          <a:bodyPr anchorCtr="0" anchor="t" bIns="243800" lIns="243800" spcFirstLastPara="1" rIns="243800" wrap="square" tIns="243800">
            <a:normAutofit/>
          </a:bodyPr>
          <a:lstStyle>
            <a:lvl1pPr indent="-463550" lvl="0" marL="457200">
              <a:spcBef>
                <a:spcPts val="0"/>
              </a:spcBef>
              <a:spcAft>
                <a:spcPts val="0"/>
              </a:spcAft>
              <a:buSzPts val="3700"/>
              <a:buChar char="●"/>
              <a:defRPr sz="3700"/>
            </a:lvl1pPr>
            <a:lvl2pPr indent="-431800" lvl="1" marL="914400"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2pPr>
            <a:lvl3pPr indent="-431800" lvl="2" marL="1371600"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3pPr>
            <a:lvl4pPr indent="-431800" lvl="3" marL="1828800">
              <a:spcBef>
                <a:spcPts val="0"/>
              </a:spcBef>
              <a:spcAft>
                <a:spcPts val="0"/>
              </a:spcAft>
              <a:buSzPts val="3200"/>
              <a:buChar char="●"/>
              <a:defRPr sz="3200"/>
            </a:lvl4pPr>
            <a:lvl5pPr indent="-431800" lvl="4" marL="2286000"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5pPr>
            <a:lvl6pPr indent="-431800" lvl="5" marL="2743200"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6pPr>
            <a:lvl7pPr indent="-431800" lvl="6" marL="3200400">
              <a:spcBef>
                <a:spcPts val="0"/>
              </a:spcBef>
              <a:spcAft>
                <a:spcPts val="0"/>
              </a:spcAft>
              <a:buSzPts val="3200"/>
              <a:buChar char="●"/>
              <a:defRPr sz="3200"/>
            </a:lvl7pPr>
            <a:lvl8pPr indent="-431800" lvl="7" marL="3657600"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8pPr>
            <a:lvl9pPr indent="-431800" lvl="8" marL="4114800"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9pPr>
          </a:lstStyle>
          <a:p/>
        </p:txBody>
      </p:sp>
      <p:sp>
        <p:nvSpPr>
          <p:cNvPr id="26" name="Google Shape;26;g134a4179284_0_162"/>
          <p:cNvSpPr txBox="1"/>
          <p:nvPr>
            <p:ph idx="2" type="body"/>
          </p:nvPr>
        </p:nvSpPr>
        <p:spPr>
          <a:xfrm>
            <a:off x="12886400" y="3290800"/>
            <a:ext cx="10666500" cy="8892900"/>
          </a:xfrm>
          <a:prstGeom prst="rect">
            <a:avLst/>
          </a:prstGeom>
        </p:spPr>
        <p:txBody>
          <a:bodyPr anchorCtr="0" anchor="t" bIns="243800" lIns="243800" spcFirstLastPara="1" rIns="243800" wrap="square" tIns="243800">
            <a:normAutofit/>
          </a:bodyPr>
          <a:lstStyle>
            <a:lvl1pPr indent="-463550" lvl="0" marL="457200">
              <a:spcBef>
                <a:spcPts val="0"/>
              </a:spcBef>
              <a:spcAft>
                <a:spcPts val="0"/>
              </a:spcAft>
              <a:buSzPts val="3700"/>
              <a:buChar char="●"/>
              <a:defRPr sz="3700"/>
            </a:lvl1pPr>
            <a:lvl2pPr indent="-431800" lvl="1" marL="914400"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2pPr>
            <a:lvl3pPr indent="-431800" lvl="2" marL="1371600"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3pPr>
            <a:lvl4pPr indent="-431800" lvl="3" marL="1828800">
              <a:spcBef>
                <a:spcPts val="0"/>
              </a:spcBef>
              <a:spcAft>
                <a:spcPts val="0"/>
              </a:spcAft>
              <a:buSzPts val="3200"/>
              <a:buChar char="●"/>
              <a:defRPr sz="3200"/>
            </a:lvl4pPr>
            <a:lvl5pPr indent="-431800" lvl="4" marL="2286000"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5pPr>
            <a:lvl6pPr indent="-431800" lvl="5" marL="2743200"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6pPr>
            <a:lvl7pPr indent="-431800" lvl="6" marL="3200400">
              <a:spcBef>
                <a:spcPts val="0"/>
              </a:spcBef>
              <a:spcAft>
                <a:spcPts val="0"/>
              </a:spcAft>
              <a:buSzPts val="3200"/>
              <a:buChar char="●"/>
              <a:defRPr sz="3200"/>
            </a:lvl7pPr>
            <a:lvl8pPr indent="-431800" lvl="7" marL="3657600"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8pPr>
            <a:lvl9pPr indent="-431800" lvl="8" marL="4114800"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9pPr>
          </a:lstStyle>
          <a:p/>
        </p:txBody>
      </p:sp>
      <p:sp>
        <p:nvSpPr>
          <p:cNvPr id="27" name="Google Shape;27;g134a4179284_0_162"/>
          <p:cNvSpPr txBox="1"/>
          <p:nvPr>
            <p:ph idx="12" type="sldNum"/>
          </p:nvPr>
        </p:nvSpPr>
        <p:spPr>
          <a:xfrm>
            <a:off x="22661331" y="12503357"/>
            <a:ext cx="1463100" cy="1049700"/>
          </a:xfrm>
          <a:prstGeom prst="rect">
            <a:avLst/>
          </a:prstGeom>
        </p:spPr>
        <p:txBody>
          <a:bodyPr anchorCtr="0" anchor="ctr" bIns="243800" lIns="243800" spcFirstLastPara="1" rIns="243800" wrap="square" tIns="2438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g134a4179284_0_167"/>
          <p:cNvSpPr txBox="1"/>
          <p:nvPr>
            <p:ph type="title"/>
          </p:nvPr>
        </p:nvSpPr>
        <p:spPr>
          <a:xfrm>
            <a:off x="831200" y="1186733"/>
            <a:ext cx="22721700" cy="1527300"/>
          </a:xfrm>
          <a:prstGeom prst="rect">
            <a:avLst/>
          </a:prstGeom>
        </p:spPr>
        <p:txBody>
          <a:bodyPr anchorCtr="0" anchor="t" bIns="243800" lIns="243800" spcFirstLastPara="1" rIns="243800" wrap="square" tIns="2438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/>
            </a:lvl9pPr>
          </a:lstStyle>
          <a:p/>
        </p:txBody>
      </p:sp>
      <p:sp>
        <p:nvSpPr>
          <p:cNvPr id="30" name="Google Shape;30;g134a4179284_0_167"/>
          <p:cNvSpPr txBox="1"/>
          <p:nvPr>
            <p:ph idx="12" type="sldNum"/>
          </p:nvPr>
        </p:nvSpPr>
        <p:spPr>
          <a:xfrm>
            <a:off x="22661331" y="12503357"/>
            <a:ext cx="1463100" cy="1049700"/>
          </a:xfrm>
          <a:prstGeom prst="rect">
            <a:avLst/>
          </a:prstGeom>
        </p:spPr>
        <p:txBody>
          <a:bodyPr anchorCtr="0" anchor="ctr" bIns="243800" lIns="243800" spcFirstLastPara="1" rIns="243800" wrap="square" tIns="2438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g134a4179284_0_170"/>
          <p:cNvSpPr txBox="1"/>
          <p:nvPr>
            <p:ph type="title"/>
          </p:nvPr>
        </p:nvSpPr>
        <p:spPr>
          <a:xfrm>
            <a:off x="831200" y="1481600"/>
            <a:ext cx="7488000" cy="2015100"/>
          </a:xfrm>
          <a:prstGeom prst="rect">
            <a:avLst/>
          </a:prstGeom>
        </p:spPr>
        <p:txBody>
          <a:bodyPr anchorCtr="0" anchor="b" bIns="243800" lIns="243800" spcFirstLastPara="1" rIns="243800" wrap="square" tIns="2438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33" name="Google Shape;33;g134a4179284_0_170"/>
          <p:cNvSpPr txBox="1"/>
          <p:nvPr>
            <p:ph idx="1" type="body"/>
          </p:nvPr>
        </p:nvSpPr>
        <p:spPr>
          <a:xfrm>
            <a:off x="831200" y="3705600"/>
            <a:ext cx="7488000" cy="8478300"/>
          </a:xfrm>
          <a:prstGeom prst="rect">
            <a:avLst/>
          </a:prstGeom>
        </p:spPr>
        <p:txBody>
          <a:bodyPr anchorCtr="0" anchor="t" bIns="243800" lIns="243800" spcFirstLastPara="1" rIns="243800" wrap="square" tIns="243800">
            <a:normAutofit/>
          </a:bodyPr>
          <a:lstStyle>
            <a:lvl1pPr indent="-431800" lvl="0" marL="457200">
              <a:spcBef>
                <a:spcPts val="0"/>
              </a:spcBef>
              <a:spcAft>
                <a:spcPts val="0"/>
              </a:spcAft>
              <a:buSzPts val="3200"/>
              <a:buChar char="●"/>
              <a:defRPr sz="3200"/>
            </a:lvl1pPr>
            <a:lvl2pPr indent="-431800" lvl="1" marL="914400"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2pPr>
            <a:lvl3pPr indent="-431800" lvl="2" marL="1371600"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3pPr>
            <a:lvl4pPr indent="-431800" lvl="3" marL="1828800">
              <a:spcBef>
                <a:spcPts val="0"/>
              </a:spcBef>
              <a:spcAft>
                <a:spcPts val="0"/>
              </a:spcAft>
              <a:buSzPts val="3200"/>
              <a:buChar char="●"/>
              <a:defRPr sz="3200"/>
            </a:lvl4pPr>
            <a:lvl5pPr indent="-431800" lvl="4" marL="2286000"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5pPr>
            <a:lvl6pPr indent="-431800" lvl="5" marL="2743200"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6pPr>
            <a:lvl7pPr indent="-431800" lvl="6" marL="3200400">
              <a:spcBef>
                <a:spcPts val="0"/>
              </a:spcBef>
              <a:spcAft>
                <a:spcPts val="0"/>
              </a:spcAft>
              <a:buSzPts val="3200"/>
              <a:buChar char="●"/>
              <a:defRPr sz="3200"/>
            </a:lvl7pPr>
            <a:lvl8pPr indent="-431800" lvl="7" marL="3657600"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8pPr>
            <a:lvl9pPr indent="-431800" lvl="8" marL="4114800"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9pPr>
          </a:lstStyle>
          <a:p/>
        </p:txBody>
      </p:sp>
      <p:sp>
        <p:nvSpPr>
          <p:cNvPr id="34" name="Google Shape;34;g134a4179284_0_170"/>
          <p:cNvSpPr txBox="1"/>
          <p:nvPr>
            <p:ph idx="12" type="sldNum"/>
          </p:nvPr>
        </p:nvSpPr>
        <p:spPr>
          <a:xfrm>
            <a:off x="22661331" y="12503357"/>
            <a:ext cx="1463100" cy="1049700"/>
          </a:xfrm>
          <a:prstGeom prst="rect">
            <a:avLst/>
          </a:prstGeom>
        </p:spPr>
        <p:txBody>
          <a:bodyPr anchorCtr="0" anchor="ctr" bIns="243800" lIns="243800" spcFirstLastPara="1" rIns="243800" wrap="square" tIns="2438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g134a4179284_0_174"/>
          <p:cNvSpPr txBox="1"/>
          <p:nvPr>
            <p:ph type="title"/>
          </p:nvPr>
        </p:nvSpPr>
        <p:spPr>
          <a:xfrm>
            <a:off x="1307333" y="1403600"/>
            <a:ext cx="14983200" cy="10908900"/>
          </a:xfrm>
          <a:prstGeom prst="rect">
            <a:avLst/>
          </a:prstGeom>
        </p:spPr>
        <p:txBody>
          <a:bodyPr anchorCtr="0" anchor="ctr" bIns="243800" lIns="243800" spcFirstLastPara="1" rIns="243800" wrap="square" tIns="2438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400"/>
              <a:buFont typeface="Playfair Display"/>
              <a:buNone/>
              <a:defRPr sz="14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400"/>
              <a:buFont typeface="Playfair Display"/>
              <a:buNone/>
              <a:defRPr sz="14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400"/>
              <a:buFont typeface="Playfair Display"/>
              <a:buNone/>
              <a:defRPr sz="14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400"/>
              <a:buFont typeface="Playfair Display"/>
              <a:buNone/>
              <a:defRPr sz="14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400"/>
              <a:buFont typeface="Playfair Display"/>
              <a:buNone/>
              <a:defRPr sz="14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400"/>
              <a:buFont typeface="Playfair Display"/>
              <a:buNone/>
              <a:defRPr sz="14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400"/>
              <a:buFont typeface="Playfair Display"/>
              <a:buNone/>
              <a:defRPr sz="14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400"/>
              <a:buFont typeface="Playfair Display"/>
              <a:buNone/>
              <a:defRPr sz="14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400"/>
              <a:buFont typeface="Playfair Display"/>
              <a:buNone/>
              <a:defRPr sz="14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37" name="Google Shape;37;g134a4179284_0_174"/>
          <p:cNvSpPr txBox="1"/>
          <p:nvPr>
            <p:ph idx="12" type="sldNum"/>
          </p:nvPr>
        </p:nvSpPr>
        <p:spPr>
          <a:xfrm>
            <a:off x="22661331" y="12503357"/>
            <a:ext cx="1463100" cy="1049700"/>
          </a:xfrm>
          <a:prstGeom prst="rect">
            <a:avLst/>
          </a:prstGeom>
        </p:spPr>
        <p:txBody>
          <a:bodyPr anchorCtr="0" anchor="ctr" bIns="243800" lIns="243800" spcFirstLastPara="1" rIns="243800" wrap="square" tIns="24380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g134a4179284_0_177"/>
          <p:cNvSpPr/>
          <p:nvPr/>
        </p:nvSpPr>
        <p:spPr>
          <a:xfrm>
            <a:off x="12192000" y="-200"/>
            <a:ext cx="12192000" cy="13716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243800" lIns="243800" spcFirstLastPara="1" rIns="243800" wrap="square" tIns="243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g134a4179284_0_177"/>
          <p:cNvCxnSpPr/>
          <p:nvPr/>
        </p:nvCxnSpPr>
        <p:spPr>
          <a:xfrm>
            <a:off x="13412467" y="11988000"/>
            <a:ext cx="12489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g134a4179284_0_177"/>
          <p:cNvSpPr txBox="1"/>
          <p:nvPr>
            <p:ph type="title"/>
          </p:nvPr>
        </p:nvSpPr>
        <p:spPr>
          <a:xfrm>
            <a:off x="708000" y="2884467"/>
            <a:ext cx="10787100" cy="4763100"/>
          </a:xfrm>
          <a:prstGeom prst="rect">
            <a:avLst/>
          </a:prstGeom>
        </p:spPr>
        <p:txBody>
          <a:bodyPr anchorCtr="0" anchor="b" bIns="243800" lIns="243800" spcFirstLastPara="1" rIns="243800" wrap="square" tIns="2438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9pPr>
          </a:lstStyle>
          <a:p/>
        </p:txBody>
      </p:sp>
      <p:sp>
        <p:nvSpPr>
          <p:cNvPr id="42" name="Google Shape;42;g134a4179284_0_177"/>
          <p:cNvSpPr txBox="1"/>
          <p:nvPr>
            <p:ph idx="1" type="subTitle"/>
          </p:nvPr>
        </p:nvSpPr>
        <p:spPr>
          <a:xfrm>
            <a:off x="708000" y="7790403"/>
            <a:ext cx="10787100" cy="3588000"/>
          </a:xfrm>
          <a:prstGeom prst="rect">
            <a:avLst/>
          </a:prstGeom>
        </p:spPr>
        <p:txBody>
          <a:bodyPr anchorCtr="0" anchor="t" bIns="243800" lIns="243800" spcFirstLastPara="1" rIns="243800" wrap="square" tIns="2438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/>
        </p:txBody>
      </p:sp>
      <p:sp>
        <p:nvSpPr>
          <p:cNvPr id="43" name="Google Shape;43;g134a4179284_0_177"/>
          <p:cNvSpPr txBox="1"/>
          <p:nvPr>
            <p:ph idx="2" type="body"/>
          </p:nvPr>
        </p:nvSpPr>
        <p:spPr>
          <a:xfrm>
            <a:off x="13172000" y="1931200"/>
            <a:ext cx="10232100" cy="9853500"/>
          </a:xfrm>
          <a:prstGeom prst="rect">
            <a:avLst/>
          </a:prstGeom>
        </p:spPr>
        <p:txBody>
          <a:bodyPr anchorCtr="0" anchor="ctr" bIns="243800" lIns="243800" spcFirstLastPara="1" rIns="243800" wrap="square" tIns="243800">
            <a:normAutofit/>
          </a:bodyPr>
          <a:lstStyle>
            <a:lvl1pPr indent="-533400" lvl="0" marL="457200">
              <a:spcBef>
                <a:spcPts val="0"/>
              </a:spcBef>
              <a:spcAft>
                <a:spcPts val="0"/>
              </a:spcAft>
              <a:buSzPts val="4800"/>
              <a:buChar char="●"/>
              <a:defRPr>
                <a:highlight>
                  <a:schemeClr val="lt1"/>
                </a:highlight>
              </a:defRPr>
            </a:lvl1pPr>
            <a:lvl2pPr indent="-463550" lvl="1" marL="914400">
              <a:spcBef>
                <a:spcPts val="0"/>
              </a:spcBef>
              <a:spcAft>
                <a:spcPts val="0"/>
              </a:spcAft>
              <a:buSzPts val="3700"/>
              <a:buChar char="○"/>
              <a:defRPr>
                <a:highlight>
                  <a:schemeClr val="lt1"/>
                </a:highlight>
              </a:defRPr>
            </a:lvl2pPr>
            <a:lvl3pPr indent="-463550" lvl="2" marL="1371600">
              <a:spcBef>
                <a:spcPts val="0"/>
              </a:spcBef>
              <a:spcAft>
                <a:spcPts val="0"/>
              </a:spcAft>
              <a:buSzPts val="3700"/>
              <a:buChar char="■"/>
              <a:defRPr>
                <a:highlight>
                  <a:schemeClr val="lt1"/>
                </a:highlight>
              </a:defRPr>
            </a:lvl3pPr>
            <a:lvl4pPr indent="-463550" lvl="3" marL="1828800">
              <a:spcBef>
                <a:spcPts val="0"/>
              </a:spcBef>
              <a:spcAft>
                <a:spcPts val="0"/>
              </a:spcAft>
              <a:buSzPts val="3700"/>
              <a:buChar char="●"/>
              <a:defRPr>
                <a:highlight>
                  <a:schemeClr val="lt1"/>
                </a:highlight>
              </a:defRPr>
            </a:lvl4pPr>
            <a:lvl5pPr indent="-463550" lvl="4" marL="2286000">
              <a:spcBef>
                <a:spcPts val="0"/>
              </a:spcBef>
              <a:spcAft>
                <a:spcPts val="0"/>
              </a:spcAft>
              <a:buSzPts val="3700"/>
              <a:buChar char="○"/>
              <a:defRPr>
                <a:highlight>
                  <a:schemeClr val="lt1"/>
                </a:highlight>
              </a:defRPr>
            </a:lvl5pPr>
            <a:lvl6pPr indent="-463550" lvl="5" marL="2743200">
              <a:spcBef>
                <a:spcPts val="0"/>
              </a:spcBef>
              <a:spcAft>
                <a:spcPts val="0"/>
              </a:spcAft>
              <a:buSzPts val="3700"/>
              <a:buChar char="■"/>
              <a:defRPr>
                <a:highlight>
                  <a:schemeClr val="lt1"/>
                </a:highlight>
              </a:defRPr>
            </a:lvl6pPr>
            <a:lvl7pPr indent="-463550" lvl="6" marL="3200400">
              <a:spcBef>
                <a:spcPts val="0"/>
              </a:spcBef>
              <a:spcAft>
                <a:spcPts val="0"/>
              </a:spcAft>
              <a:buSzPts val="3700"/>
              <a:buChar char="●"/>
              <a:defRPr>
                <a:highlight>
                  <a:schemeClr val="lt1"/>
                </a:highlight>
              </a:defRPr>
            </a:lvl7pPr>
            <a:lvl8pPr indent="-463550" lvl="7" marL="3657600">
              <a:spcBef>
                <a:spcPts val="0"/>
              </a:spcBef>
              <a:spcAft>
                <a:spcPts val="0"/>
              </a:spcAft>
              <a:buSzPts val="3700"/>
              <a:buChar char="○"/>
              <a:defRPr>
                <a:highlight>
                  <a:schemeClr val="lt1"/>
                </a:highlight>
              </a:defRPr>
            </a:lvl8pPr>
            <a:lvl9pPr indent="-463550" lvl="8" marL="4114800">
              <a:spcBef>
                <a:spcPts val="0"/>
              </a:spcBef>
              <a:spcAft>
                <a:spcPts val="0"/>
              </a:spcAft>
              <a:buSzPts val="3700"/>
              <a:buChar char="■"/>
              <a:defRPr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4" name="Google Shape;44;g134a4179284_0_177"/>
          <p:cNvSpPr txBox="1"/>
          <p:nvPr>
            <p:ph idx="12" type="sldNum"/>
          </p:nvPr>
        </p:nvSpPr>
        <p:spPr>
          <a:xfrm>
            <a:off x="22661331" y="12503357"/>
            <a:ext cx="1463100" cy="1049700"/>
          </a:xfrm>
          <a:prstGeom prst="rect">
            <a:avLst/>
          </a:prstGeom>
        </p:spPr>
        <p:txBody>
          <a:bodyPr anchorCtr="0" anchor="ctr" bIns="243800" lIns="243800" spcFirstLastPara="1" rIns="243800" wrap="square" tIns="2438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g134a4179284_0_184"/>
          <p:cNvSpPr txBox="1"/>
          <p:nvPr>
            <p:ph idx="1" type="body"/>
          </p:nvPr>
        </p:nvSpPr>
        <p:spPr>
          <a:xfrm>
            <a:off x="831200" y="11281533"/>
            <a:ext cx="15996900" cy="1613700"/>
          </a:xfrm>
          <a:prstGeom prst="rect">
            <a:avLst/>
          </a:prstGeom>
        </p:spPr>
        <p:txBody>
          <a:bodyPr anchorCtr="0" anchor="ctr" bIns="243800" lIns="243800" spcFirstLastPara="1" rIns="243800" wrap="square" tIns="2438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>
                <a:highlight>
                  <a:schemeClr val="dk1"/>
                </a:highlight>
              </a:defRPr>
            </a:lvl1pPr>
          </a:lstStyle>
          <a:p/>
        </p:txBody>
      </p:sp>
      <p:sp>
        <p:nvSpPr>
          <p:cNvPr id="47" name="Google Shape;47;g134a4179284_0_184"/>
          <p:cNvSpPr txBox="1"/>
          <p:nvPr>
            <p:ph idx="12" type="sldNum"/>
          </p:nvPr>
        </p:nvSpPr>
        <p:spPr>
          <a:xfrm>
            <a:off x="22661331" y="12503357"/>
            <a:ext cx="1463100" cy="1049700"/>
          </a:xfrm>
          <a:prstGeom prst="rect">
            <a:avLst/>
          </a:prstGeom>
        </p:spPr>
        <p:txBody>
          <a:bodyPr anchorCtr="0" anchor="ctr" bIns="243800" lIns="243800" spcFirstLastPara="1" rIns="243800" wrap="square" tIns="2438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op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g134a4179284_0_144"/>
          <p:cNvSpPr txBox="1"/>
          <p:nvPr>
            <p:ph type="title"/>
          </p:nvPr>
        </p:nvSpPr>
        <p:spPr>
          <a:xfrm>
            <a:off x="831200" y="1186733"/>
            <a:ext cx="22721700" cy="1527300"/>
          </a:xfrm>
          <a:prstGeom prst="rect">
            <a:avLst/>
          </a:prstGeom>
          <a:noFill/>
          <a:ln>
            <a:noFill/>
          </a:ln>
        </p:spPr>
        <p:txBody>
          <a:bodyPr anchorCtr="0" anchor="t" bIns="243800" lIns="243800" spcFirstLastPara="1" rIns="243800" wrap="square" tIns="2438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0"/>
              <a:buFont typeface="Oswald"/>
              <a:buNone/>
              <a:defRPr sz="8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0"/>
              <a:buFont typeface="Oswald"/>
              <a:buNone/>
              <a:defRPr sz="8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0"/>
              <a:buFont typeface="Oswald"/>
              <a:buNone/>
              <a:defRPr sz="8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0"/>
              <a:buFont typeface="Oswald"/>
              <a:buNone/>
              <a:defRPr sz="8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0"/>
              <a:buFont typeface="Oswald"/>
              <a:buNone/>
              <a:defRPr sz="8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0"/>
              <a:buFont typeface="Oswald"/>
              <a:buNone/>
              <a:defRPr sz="8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0"/>
              <a:buFont typeface="Oswald"/>
              <a:buNone/>
              <a:defRPr sz="8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0"/>
              <a:buFont typeface="Oswald"/>
              <a:buNone/>
              <a:defRPr sz="8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0"/>
              <a:buFont typeface="Oswald"/>
              <a:buNone/>
              <a:defRPr sz="8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g134a4179284_0_144"/>
          <p:cNvSpPr txBox="1"/>
          <p:nvPr>
            <p:ph idx="1" type="body"/>
          </p:nvPr>
        </p:nvSpPr>
        <p:spPr>
          <a:xfrm>
            <a:off x="831200" y="3290867"/>
            <a:ext cx="22721700" cy="88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243800" lIns="243800" spcFirstLastPara="1" rIns="243800" wrap="square" tIns="243800">
            <a:normAutofit/>
          </a:bodyPr>
          <a:lstStyle>
            <a:lvl1pPr indent="-5334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Playfair Display"/>
              <a:buChar char="●"/>
              <a:defRPr sz="4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indent="-4635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Font typeface="Playfair Display"/>
              <a:buChar char="○"/>
              <a:defRPr sz="37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indent="-4635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Font typeface="Playfair Display"/>
              <a:buChar char="■"/>
              <a:defRPr sz="37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indent="-4635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Font typeface="Playfair Display"/>
              <a:buChar char="●"/>
              <a:defRPr sz="37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indent="-4635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Font typeface="Playfair Display"/>
              <a:buChar char="○"/>
              <a:defRPr sz="37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indent="-4635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Font typeface="Playfair Display"/>
              <a:buChar char="■"/>
              <a:defRPr sz="37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indent="-4635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Font typeface="Playfair Display"/>
              <a:buChar char="●"/>
              <a:defRPr sz="37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indent="-4635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Font typeface="Playfair Display"/>
              <a:buChar char="○"/>
              <a:defRPr sz="37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indent="-4635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Font typeface="Playfair Display"/>
              <a:buChar char="■"/>
              <a:defRPr sz="37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8" name="Google Shape;8;g134a4179284_0_144"/>
          <p:cNvSpPr txBox="1"/>
          <p:nvPr>
            <p:ph idx="12" type="sldNum"/>
          </p:nvPr>
        </p:nvSpPr>
        <p:spPr>
          <a:xfrm>
            <a:off x="22661331" y="12503357"/>
            <a:ext cx="1463100" cy="104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43800" lIns="243800" spcFirstLastPara="1" rIns="243800" wrap="square" tIns="243800">
            <a:normAutofit/>
          </a:bodyPr>
          <a:lstStyle>
            <a:lvl1pPr lvl="0" algn="r">
              <a:buNone/>
              <a:defRPr sz="27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r">
              <a:buNone/>
              <a:defRPr sz="27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r">
              <a:buNone/>
              <a:defRPr sz="27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r">
              <a:buNone/>
              <a:defRPr sz="27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r">
              <a:buNone/>
              <a:defRPr sz="27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r">
              <a:buNone/>
              <a:defRPr sz="27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r">
              <a:buNone/>
              <a:defRPr sz="27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r">
              <a:buNone/>
              <a:defRPr sz="27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r">
              <a:buNone/>
              <a:defRPr sz="27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"/>
          <p:cNvSpPr txBox="1"/>
          <p:nvPr>
            <p:ph type="ctrTitle"/>
          </p:nvPr>
        </p:nvSpPr>
        <p:spPr>
          <a:xfrm>
            <a:off x="918000" y="3743600"/>
            <a:ext cx="22548000" cy="57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907"/>
              <a:buFont typeface="Arial"/>
              <a:buNone/>
            </a:pPr>
            <a:r>
              <a:rPr b="0" i="0" lang="en-US" sz="20907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BEGINNING - MIDDLE - END</a:t>
            </a:r>
            <a:endParaRPr/>
          </a:p>
        </p:txBody>
      </p:sp>
      <p:sp>
        <p:nvSpPr>
          <p:cNvPr id="78" name="Google Shape;78;p1"/>
          <p:cNvSpPr txBox="1"/>
          <p:nvPr>
            <p:ph idx="1" type="subTitle"/>
          </p:nvPr>
        </p:nvSpPr>
        <p:spPr>
          <a:xfrm>
            <a:off x="918000" y="9468400"/>
            <a:ext cx="13093500" cy="20835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A6AAA9"/>
              </a:buClr>
              <a:buSzPts val="7700"/>
              <a:buFont typeface="Avenir"/>
              <a:buNone/>
            </a:pPr>
            <a:r>
              <a:rPr b="0" i="0" lang="en-US" sz="7700" u="none" cap="none" strike="noStrik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rPr>
              <a:t>REHEARSAL IDEAS &amp; TECHNIQUES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37c812b76a_0_5"/>
          <p:cNvSpPr txBox="1"/>
          <p:nvPr>
            <p:ph type="title"/>
          </p:nvPr>
        </p:nvSpPr>
        <p:spPr>
          <a:xfrm>
            <a:off x="918000" y="3743600"/>
            <a:ext cx="22548000" cy="5724900"/>
          </a:xfrm>
          <a:prstGeom prst="rect">
            <a:avLst/>
          </a:prstGeom>
        </p:spPr>
        <p:txBody>
          <a:bodyPr anchorCtr="0" anchor="ctr" bIns="243800" lIns="243800" spcFirstLastPara="1" rIns="243800" wrap="square" tIns="2438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onkeyproductions.net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317-797-7184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"/>
          <p:cNvSpPr txBox="1"/>
          <p:nvPr>
            <p:ph idx="4294967295" type="body"/>
          </p:nvPr>
        </p:nvSpPr>
        <p:spPr>
          <a:xfrm>
            <a:off x="762000" y="6459525"/>
            <a:ext cx="22860000" cy="56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/>
          <a:p>
            <a:pPr indent="-635000" lvl="0" marL="635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40"/>
              <a:buChar char="●"/>
            </a:pPr>
            <a:r>
              <a:rPr b="0" i="0" lang="en-US" sz="4800" u="none" cap="none" strike="noStrike">
                <a:solidFill>
                  <a:srgbClr val="838787"/>
                </a:solidFill>
                <a:latin typeface="Avenir"/>
                <a:ea typeface="Avenir"/>
                <a:cs typeface="Avenir"/>
                <a:sym typeface="Avenir"/>
              </a:rPr>
              <a:t>17 years in the classroom</a:t>
            </a:r>
            <a:endParaRPr/>
          </a:p>
          <a:p>
            <a:pPr indent="-635000" lvl="0" marL="6350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SzPts val="5040"/>
              <a:buChar char="●"/>
            </a:pPr>
            <a:r>
              <a:rPr b="0" i="0" lang="en-US" sz="4800" u="none" cap="none" strike="noStrike">
                <a:solidFill>
                  <a:srgbClr val="838787"/>
                </a:solidFill>
                <a:latin typeface="Avenir"/>
                <a:ea typeface="Avenir"/>
                <a:cs typeface="Avenir"/>
                <a:sym typeface="Avenir"/>
              </a:rPr>
              <a:t>16 years as an arranger</a:t>
            </a:r>
            <a:endParaRPr/>
          </a:p>
          <a:p>
            <a:pPr indent="-635000" lvl="0" marL="6350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SzPts val="5040"/>
              <a:buChar char="●"/>
            </a:pPr>
            <a:r>
              <a:rPr b="0" i="0" lang="en-US" sz="4800" u="none" cap="none" strike="noStrike">
                <a:solidFill>
                  <a:srgbClr val="838787"/>
                </a:solidFill>
                <a:latin typeface="Avenir"/>
                <a:ea typeface="Avenir"/>
                <a:cs typeface="Avenir"/>
                <a:sym typeface="Avenir"/>
              </a:rPr>
              <a:t>6 years touring the country as a judge and clinician</a:t>
            </a:r>
            <a:endParaRPr/>
          </a:p>
        </p:txBody>
      </p:sp>
      <p:sp>
        <p:nvSpPr>
          <p:cNvPr id="84" name="Google Shape;84;p2"/>
          <p:cNvSpPr txBox="1"/>
          <p:nvPr>
            <p:ph type="title"/>
          </p:nvPr>
        </p:nvSpPr>
        <p:spPr>
          <a:xfrm>
            <a:off x="918000" y="559750"/>
            <a:ext cx="22548000" cy="5724900"/>
          </a:xfrm>
          <a:prstGeom prst="rect">
            <a:avLst/>
          </a:prstGeom>
        </p:spPr>
        <p:txBody>
          <a:bodyPr anchorCtr="0" anchor="ctr" bIns="243800" lIns="243800" spcFirstLastPara="1" rIns="243800" wrap="square" tIns="2438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accent4"/>
                </a:solidFill>
              </a:rPr>
              <a:t>HERSEL CREMEANS</a:t>
            </a:r>
            <a:endParaRPr>
              <a:solidFill>
                <a:schemeClr val="accent4"/>
              </a:solidFill>
            </a:endParaRPr>
          </a:p>
        </p:txBody>
      </p:sp>
      <p:sp>
        <p:nvSpPr>
          <p:cNvPr id="85" name="Google Shape;85;p2"/>
          <p:cNvSpPr txBox="1"/>
          <p:nvPr/>
        </p:nvSpPr>
        <p:spPr>
          <a:xfrm>
            <a:off x="955625" y="11523700"/>
            <a:ext cx="97530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latin typeface="Playfair Display"/>
                <a:ea typeface="Playfair Display"/>
                <a:cs typeface="Playfair Display"/>
                <a:sym typeface="Playfair Display"/>
              </a:rPr>
              <a:t>www.onkeyproductions.net</a:t>
            </a:r>
            <a:endParaRPr sz="48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3"/>
          <p:cNvSpPr txBox="1"/>
          <p:nvPr>
            <p:ph idx="2" type="body"/>
          </p:nvPr>
        </p:nvSpPr>
        <p:spPr>
          <a:xfrm>
            <a:off x="13186050" y="1806225"/>
            <a:ext cx="10232100" cy="29451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/>
          <a:p>
            <a:pPr indent="-787400" lvl="0" marL="1219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Setting Goals </a:t>
            </a:r>
            <a:endParaRPr sz="2800"/>
          </a:p>
          <a:p>
            <a:pPr indent="-787400" lvl="1" marL="2438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 sz="2800"/>
              <a:t>Realistic goals set by the group</a:t>
            </a:r>
            <a:endParaRPr sz="2800"/>
          </a:p>
          <a:p>
            <a:pPr indent="-787400" lvl="1" marL="2438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 sz="2800"/>
              <a:t>Post the goals in the classroom as a constant reminder of what they want</a:t>
            </a:r>
            <a:endParaRPr sz="2800"/>
          </a:p>
          <a:p>
            <a:pPr indent="-787400" lvl="1" marL="2438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 sz="2800"/>
              <a:t>Refer to them OFTEN</a:t>
            </a:r>
            <a:endParaRPr sz="2800"/>
          </a:p>
          <a:p>
            <a:pPr indent="0" lvl="0" marL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3"/>
          <p:cNvSpPr txBox="1"/>
          <p:nvPr>
            <p:ph type="title"/>
          </p:nvPr>
        </p:nvSpPr>
        <p:spPr>
          <a:xfrm>
            <a:off x="708000" y="1806225"/>
            <a:ext cx="10787100" cy="2770500"/>
          </a:xfrm>
          <a:prstGeom prst="rect">
            <a:avLst/>
          </a:prstGeom>
        </p:spPr>
        <p:txBody>
          <a:bodyPr anchorCtr="0" anchor="b" bIns="243800" lIns="243800" spcFirstLastPara="1" rIns="243800" wrap="square" tIns="2438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BEGINNING</a:t>
            </a:r>
            <a:endParaRPr/>
          </a:p>
        </p:txBody>
      </p:sp>
      <p:sp>
        <p:nvSpPr>
          <p:cNvPr id="92" name="Google Shape;92;p3"/>
          <p:cNvSpPr txBox="1"/>
          <p:nvPr/>
        </p:nvSpPr>
        <p:spPr>
          <a:xfrm>
            <a:off x="13186050" y="5081925"/>
            <a:ext cx="9551400" cy="660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787400" lvl="0" marL="1219200" rtl="0" algn="l"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layfair Display"/>
              <a:buChar char="●"/>
            </a:pPr>
            <a:r>
              <a:rPr lang="en-US" sz="2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Learning their parts </a:t>
            </a:r>
            <a:endParaRPr sz="2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787400" lvl="1" marL="2438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layfair Display"/>
              <a:buChar char="○"/>
            </a:pPr>
            <a:r>
              <a:rPr lang="en-US" sz="2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Get excellent rehearsal tracks</a:t>
            </a:r>
            <a:endParaRPr sz="2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787400" lvl="1" marL="2438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layfair Display"/>
              <a:buChar char="○"/>
            </a:pPr>
            <a:r>
              <a:rPr lang="en-US" sz="2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Utilize vocal/choreo tests</a:t>
            </a:r>
            <a:endParaRPr sz="2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787400" lvl="1" marL="2438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layfair Display"/>
              <a:buChar char="○"/>
            </a:pPr>
            <a:r>
              <a:rPr lang="en-US" sz="2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Small groups in class</a:t>
            </a:r>
            <a:endParaRPr sz="2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787400" lvl="1" marL="2438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layfair Display"/>
              <a:buChar char="○"/>
            </a:pPr>
            <a:r>
              <a:rPr lang="en-US" sz="2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Utilize the wide variety of technology </a:t>
            </a:r>
            <a:endParaRPr sz="2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787400" lvl="2" marL="36576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layfair Display"/>
              <a:buChar char="■"/>
            </a:pPr>
            <a:r>
              <a:rPr lang="en-US" sz="2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Digital Pianos - YouTube - Facebook</a:t>
            </a:r>
            <a:endParaRPr sz="2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787400" lvl="2" marL="36576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layfair Display"/>
              <a:buChar char="■"/>
            </a:pPr>
            <a:r>
              <a:rPr lang="en-US" sz="2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Google classroom (or the equivalent)</a:t>
            </a:r>
            <a:endParaRPr sz="2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787400" lvl="2" marL="36576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layfair Display"/>
              <a:buChar char="■"/>
            </a:pPr>
            <a:r>
              <a:rPr lang="en-US" sz="2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Special Lab Assignments</a:t>
            </a:r>
            <a:endParaRPr sz="2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787400" lvl="2" marL="3657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layfair Display"/>
              <a:buChar char="■"/>
            </a:pPr>
            <a:r>
              <a:rPr lang="en-US" sz="2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Assign practice logs as homework </a:t>
            </a:r>
            <a:endParaRPr sz="2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787400" lvl="3" marL="4876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layfair Display"/>
              <a:buChar char="●"/>
            </a:pPr>
            <a:r>
              <a:rPr lang="en-US" sz="2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They will adapt to this faster than you think</a:t>
            </a:r>
            <a:endParaRPr sz="2800">
              <a:solidFill>
                <a:schemeClr val="accent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32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34a4179284_0_215"/>
          <p:cNvSpPr txBox="1"/>
          <p:nvPr>
            <p:ph idx="2" type="body"/>
          </p:nvPr>
        </p:nvSpPr>
        <p:spPr>
          <a:xfrm>
            <a:off x="13186050" y="1836825"/>
            <a:ext cx="10232100" cy="96696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/>
          <a:p>
            <a:pPr indent="-409130" lvl="0" marL="45720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2843"/>
              <a:buChar char="●"/>
            </a:pPr>
            <a:r>
              <a:rPr lang="en-US" sz="2843"/>
              <a:t>Teach in the style of the song (not everything is Mozart)</a:t>
            </a:r>
            <a:endParaRPr sz="2843"/>
          </a:p>
          <a:p>
            <a:pPr indent="0" lvl="0" marL="45720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t/>
            </a:r>
            <a:endParaRPr sz="2843"/>
          </a:p>
          <a:p>
            <a:pPr indent="-409130" lvl="0" marL="45720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2843"/>
              <a:buChar char="●"/>
            </a:pPr>
            <a:r>
              <a:rPr lang="en-US" sz="2843"/>
              <a:t>Collaborate </a:t>
            </a:r>
            <a:endParaRPr sz="2843"/>
          </a:p>
          <a:p>
            <a:pPr indent="-40913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43"/>
              <a:buChar char="○"/>
            </a:pPr>
            <a:r>
              <a:rPr lang="en-US" sz="2843"/>
              <a:t>Insist your choreographer and arranger do a zoom call to communicate</a:t>
            </a:r>
            <a:endParaRPr sz="2843"/>
          </a:p>
          <a:p>
            <a:pPr indent="0" lvl="0" marL="45720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t/>
            </a:r>
            <a:endParaRPr sz="2843"/>
          </a:p>
          <a:p>
            <a:pPr indent="-409130" lvl="0" marL="45720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2843"/>
              <a:buChar char="●"/>
            </a:pPr>
            <a:r>
              <a:rPr lang="en-US" sz="2843"/>
              <a:t>Get them singing and dancing ASAP</a:t>
            </a:r>
            <a:endParaRPr sz="2843"/>
          </a:p>
          <a:p>
            <a:pPr indent="-40913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43"/>
              <a:buChar char="○"/>
            </a:pPr>
            <a:r>
              <a:rPr lang="en-US" sz="2843"/>
              <a:t>Stamina can be built from doing the activity</a:t>
            </a:r>
            <a:endParaRPr sz="2843"/>
          </a:p>
          <a:p>
            <a:pPr indent="0" lvl="0" marL="45720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t/>
            </a:r>
            <a:endParaRPr sz="2843"/>
          </a:p>
          <a:p>
            <a:pPr indent="-409130" lvl="0" marL="45720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2843"/>
              <a:buChar char="●"/>
            </a:pPr>
            <a:r>
              <a:rPr lang="en-US" sz="2843"/>
              <a:t>Practice shirts</a:t>
            </a:r>
            <a:endParaRPr sz="2843"/>
          </a:p>
          <a:p>
            <a:pPr indent="0" lvl="0" marL="45720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t/>
            </a:r>
            <a:endParaRPr sz="2843"/>
          </a:p>
          <a:p>
            <a:pPr indent="-409130" lvl="0" marL="45720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2843"/>
              <a:buChar char="●"/>
            </a:pPr>
            <a:r>
              <a:rPr lang="en-US" sz="2843"/>
              <a:t>Bring in a clinician(s) - most people think they aren’t ready (</a:t>
            </a:r>
            <a:r>
              <a:rPr b="1" lang="en-US" sz="2843" u="sng"/>
              <a:t>THIS</a:t>
            </a:r>
            <a:r>
              <a:rPr lang="en-US" sz="2843"/>
              <a:t> is when you need someone)</a:t>
            </a:r>
            <a:endParaRPr sz="2843"/>
          </a:p>
          <a:p>
            <a:pPr indent="0" lvl="0" marL="45720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t/>
            </a:r>
            <a:endParaRPr sz="2843"/>
          </a:p>
          <a:p>
            <a:pPr indent="-409130" lvl="0" marL="45720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2843"/>
              <a:buChar char="●"/>
            </a:pPr>
            <a:r>
              <a:rPr lang="en-US" sz="2843"/>
              <a:t>Find a meaningful team building activity - gives them permission to be gregarious </a:t>
            </a:r>
            <a:endParaRPr sz="2843"/>
          </a:p>
        </p:txBody>
      </p:sp>
      <p:sp>
        <p:nvSpPr>
          <p:cNvPr id="98" name="Google Shape;98;g134a4179284_0_215"/>
          <p:cNvSpPr txBox="1"/>
          <p:nvPr>
            <p:ph type="title"/>
          </p:nvPr>
        </p:nvSpPr>
        <p:spPr>
          <a:xfrm>
            <a:off x="708000" y="1836826"/>
            <a:ext cx="10787100" cy="2739900"/>
          </a:xfrm>
          <a:prstGeom prst="rect">
            <a:avLst/>
          </a:prstGeom>
        </p:spPr>
        <p:txBody>
          <a:bodyPr anchorCtr="0" anchor="b" bIns="243800" lIns="243800" spcFirstLastPara="1" rIns="243800" wrap="square" tIns="2438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BEGINNING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"/>
          <p:cNvSpPr txBox="1"/>
          <p:nvPr>
            <p:ph idx="4294967295" type="body"/>
          </p:nvPr>
        </p:nvSpPr>
        <p:spPr>
          <a:xfrm>
            <a:off x="11801600" y="1710425"/>
            <a:ext cx="9704700" cy="27438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/>
          <a:p>
            <a:pPr indent="-31496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Be </a:t>
            </a:r>
            <a:r>
              <a:rPr b="1" lang="en-US" sz="2800" u="sng"/>
              <a:t>honest</a:t>
            </a:r>
            <a:r>
              <a:rPr lang="en-US" sz="2800"/>
              <a:t> about what is working and what is not </a:t>
            </a:r>
            <a:endParaRPr sz="2800"/>
          </a:p>
          <a:p>
            <a:pPr indent="-787400" lvl="1" marL="1828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 sz="2800"/>
              <a:t>Collaborate with your team (choreographer/arranger) again for feedback</a:t>
            </a:r>
            <a:endParaRPr sz="2800"/>
          </a:p>
          <a:p>
            <a:pPr indent="-787400" lvl="1" marL="1828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 sz="2800"/>
              <a:t>We often fall in love with certain parts of the show and tend to look at those sections through rose colored glasses - DON’T</a:t>
            </a:r>
            <a:endParaRPr sz="2800"/>
          </a:p>
        </p:txBody>
      </p:sp>
      <p:sp>
        <p:nvSpPr>
          <p:cNvPr id="104" name="Google Shape;104;p4"/>
          <p:cNvSpPr txBox="1"/>
          <p:nvPr>
            <p:ph type="ctrTitle"/>
          </p:nvPr>
        </p:nvSpPr>
        <p:spPr>
          <a:xfrm>
            <a:off x="918000" y="6000325"/>
            <a:ext cx="9812100" cy="1438800"/>
          </a:xfrm>
          <a:prstGeom prst="rect">
            <a:avLst/>
          </a:prstGeom>
        </p:spPr>
        <p:txBody>
          <a:bodyPr anchorCtr="0" anchor="ctr" bIns="243800" lIns="243800" spcFirstLastPara="1" rIns="243800" wrap="square" tIns="2438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200"/>
              <a:t>MIDDLE</a:t>
            </a:r>
            <a:endParaRPr sz="11200"/>
          </a:p>
        </p:txBody>
      </p:sp>
      <p:sp>
        <p:nvSpPr>
          <p:cNvPr id="105" name="Google Shape;105;p4"/>
          <p:cNvSpPr txBox="1"/>
          <p:nvPr/>
        </p:nvSpPr>
        <p:spPr>
          <a:xfrm>
            <a:off x="11816900" y="5051300"/>
            <a:ext cx="9674100" cy="19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4960" lvl="0" marL="342900" rtl="0" algn="l"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layfair Display"/>
              <a:buChar char="●"/>
            </a:pPr>
            <a:r>
              <a:rPr lang="en-US" sz="2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Don’t be afraid to make changes (even large ones)</a:t>
            </a:r>
            <a:endParaRPr sz="2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787400" lvl="1" marL="1828800" rtl="0" algn="l"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layfair Display"/>
              <a:buChar char="○"/>
            </a:pPr>
            <a:r>
              <a:rPr lang="en-US" sz="2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re-writes - change the order - change a song - reorder within a song</a:t>
            </a:r>
            <a:endParaRPr sz="2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106" name="Google Shape;106;p4"/>
          <p:cNvSpPr txBox="1"/>
          <p:nvPr/>
        </p:nvSpPr>
        <p:spPr>
          <a:xfrm>
            <a:off x="11876450" y="7347350"/>
            <a:ext cx="9555000" cy="153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4960" lvl="0" marL="342900" rtl="0" algn="l"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layfair Display"/>
              <a:buChar char="●"/>
            </a:pPr>
            <a:r>
              <a:rPr lang="en-US" sz="2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Solo Challenges - keep them on their toes</a:t>
            </a:r>
            <a:endParaRPr sz="2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787400" lvl="1" marL="1828800" rtl="0" algn="l"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layfair Display"/>
              <a:buChar char="○"/>
            </a:pPr>
            <a:r>
              <a:rPr lang="en-US" sz="2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Allow them to keep growing</a:t>
            </a:r>
            <a:endParaRPr sz="2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107" name="Google Shape;107;p4"/>
          <p:cNvSpPr txBox="1"/>
          <p:nvPr/>
        </p:nvSpPr>
        <p:spPr>
          <a:xfrm>
            <a:off x="11876450" y="9212300"/>
            <a:ext cx="93678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4960" lvl="0" marL="342900" rtl="0" algn="l"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layfair Display"/>
              <a:buChar char="●"/>
            </a:pPr>
            <a:r>
              <a:rPr lang="en-US" sz="2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Lengthen rehearsals for the first few times with your show band and the first attempt at a costume change</a:t>
            </a:r>
            <a:endParaRPr sz="2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108" name="Google Shape;108;p4"/>
          <p:cNvSpPr txBox="1"/>
          <p:nvPr/>
        </p:nvSpPr>
        <p:spPr>
          <a:xfrm>
            <a:off x="11876450" y="10807850"/>
            <a:ext cx="83118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4960" lvl="0" marL="342900" rtl="0" algn="l"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layfair Display"/>
              <a:buChar char="●"/>
            </a:pPr>
            <a:r>
              <a:rPr lang="en-US" sz="2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Bring in a clinician(s)</a:t>
            </a:r>
            <a:endParaRPr sz="2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34a4179284_0_222"/>
          <p:cNvSpPr txBox="1"/>
          <p:nvPr>
            <p:ph idx="4294967295" type="body"/>
          </p:nvPr>
        </p:nvSpPr>
        <p:spPr>
          <a:xfrm>
            <a:off x="11908825" y="2751300"/>
            <a:ext cx="9704700" cy="92643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 lnSpcReduction="20000"/>
          </a:bodyPr>
          <a:lstStyle/>
          <a:p>
            <a:pPr indent="-406400" lvl="0" marL="457200" rtl="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Focus rehearsals</a:t>
            </a:r>
            <a:endParaRPr sz="2800"/>
          </a:p>
          <a:p>
            <a:pPr indent="-4064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 sz="2800"/>
              <a:t>Rehearsals focused on what needs attention</a:t>
            </a:r>
            <a:endParaRPr sz="2800"/>
          </a:p>
          <a:p>
            <a:pPr indent="-4064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 sz="2800"/>
              <a:t>While it’s important to get some full runs in - this is not needed at every rehearsal </a:t>
            </a:r>
            <a:endParaRPr sz="2800"/>
          </a:p>
          <a:p>
            <a:pPr indent="0" lvl="0" marL="914400" rtl="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None/>
            </a:pPr>
            <a:r>
              <a:t/>
            </a:r>
            <a:endParaRPr sz="2800"/>
          </a:p>
          <a:p>
            <a:pPr indent="-406400" lvl="0" marL="457200" rtl="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Use your dance captains</a:t>
            </a:r>
            <a:endParaRPr sz="2800"/>
          </a:p>
          <a:p>
            <a:pPr indent="-4064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 sz="2800"/>
              <a:t>Unless you are a dancer - give your dance captains a chunk of each rehearsal</a:t>
            </a:r>
            <a:endParaRPr sz="2800"/>
          </a:p>
          <a:p>
            <a:pPr indent="-4064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 sz="2800"/>
              <a:t>Know what makes a great dance captain</a:t>
            </a:r>
            <a:endParaRPr sz="2800"/>
          </a:p>
          <a:p>
            <a:pPr indent="-4064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 sz="2800"/>
              <a:t>Be sure you have strong dancers in each section/color </a:t>
            </a:r>
            <a:endParaRPr sz="2800"/>
          </a:p>
          <a:p>
            <a:pPr indent="0" lvl="0" marL="914400" rtl="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None/>
            </a:pPr>
            <a:r>
              <a:t/>
            </a:r>
            <a:endParaRPr sz="2800"/>
          </a:p>
          <a:p>
            <a:pPr indent="-406400" lvl="0" marL="457200" rtl="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Find a way to get them in front of the student body 	</a:t>
            </a:r>
            <a:endParaRPr sz="2800"/>
          </a:p>
          <a:p>
            <a:pPr indent="-4064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 sz="2800"/>
              <a:t>Peers create different motivation</a:t>
            </a:r>
            <a:endParaRPr sz="2800"/>
          </a:p>
          <a:p>
            <a:pPr indent="-4064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 sz="2800"/>
              <a:t>Confidence for other audiences</a:t>
            </a:r>
            <a:endParaRPr sz="2800"/>
          </a:p>
          <a:p>
            <a:pPr indent="0" lvl="0" marL="914400" rtl="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None/>
            </a:pPr>
            <a:r>
              <a:t/>
            </a:r>
            <a:endParaRPr sz="2800"/>
          </a:p>
          <a:p>
            <a:pPr indent="-406400" lvl="0" marL="457200" rtl="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Find an encouraging team-building activity</a:t>
            </a:r>
            <a:endParaRPr sz="2800"/>
          </a:p>
          <a:p>
            <a:pPr indent="-4064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 sz="2800"/>
              <a:t>Posters</a:t>
            </a:r>
            <a:endParaRPr sz="2800"/>
          </a:p>
          <a:p>
            <a:pPr indent="0" lvl="0" marL="457200" rtl="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None/>
            </a:pPr>
            <a:r>
              <a:t/>
            </a:r>
            <a:endParaRPr sz="2800"/>
          </a:p>
          <a:p>
            <a:pPr indent="-406400" lvl="0" marL="457200" rtl="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Do not settle</a:t>
            </a:r>
            <a:endParaRPr sz="2800"/>
          </a:p>
        </p:txBody>
      </p:sp>
      <p:sp>
        <p:nvSpPr>
          <p:cNvPr id="114" name="Google Shape;114;g134a4179284_0_222"/>
          <p:cNvSpPr txBox="1"/>
          <p:nvPr>
            <p:ph type="ctrTitle"/>
          </p:nvPr>
        </p:nvSpPr>
        <p:spPr>
          <a:xfrm>
            <a:off x="918000" y="6000325"/>
            <a:ext cx="9812100" cy="1438800"/>
          </a:xfrm>
          <a:prstGeom prst="rect">
            <a:avLst/>
          </a:prstGeom>
        </p:spPr>
        <p:txBody>
          <a:bodyPr anchorCtr="0" anchor="ctr" bIns="243800" lIns="243800" spcFirstLastPara="1" rIns="243800" wrap="square" tIns="2438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200"/>
              <a:t>MIDDLE</a:t>
            </a:r>
            <a:endParaRPr sz="112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3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3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3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3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3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3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end="14" st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3">
                                            <p:txEl>
                                              <p:pRg end="14" st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end="15" st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3">
                                            <p:txEl>
                                              <p:pRg end="15" st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end="16" st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3">
                                            <p:txEl>
                                              <p:pRg end="16" st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134a4179284_0_235"/>
          <p:cNvSpPr txBox="1"/>
          <p:nvPr>
            <p:ph idx="2" type="body"/>
          </p:nvPr>
        </p:nvSpPr>
        <p:spPr>
          <a:xfrm>
            <a:off x="13279150" y="9125475"/>
            <a:ext cx="10232100" cy="18267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en-US" sz="2843"/>
              <a:t> </a:t>
            </a:r>
            <a:r>
              <a:rPr lang="en-US" sz="11200"/>
              <a:t>END</a:t>
            </a:r>
            <a:endParaRPr sz="2843"/>
          </a:p>
        </p:txBody>
      </p:sp>
      <p:sp>
        <p:nvSpPr>
          <p:cNvPr id="120" name="Google Shape;120;g134a4179284_0_235"/>
          <p:cNvSpPr txBox="1"/>
          <p:nvPr/>
        </p:nvSpPr>
        <p:spPr>
          <a:xfrm>
            <a:off x="1025550" y="1848525"/>
            <a:ext cx="9888300" cy="104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layfair Display"/>
              <a:buChar char="●"/>
            </a:pPr>
            <a:r>
              <a:rPr lang="en-US" sz="2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Be </a:t>
            </a:r>
            <a:r>
              <a:rPr b="1" lang="en-US" sz="2800" u="sng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honest</a:t>
            </a:r>
            <a:r>
              <a:rPr lang="en-US" sz="2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 about what is working and what is not </a:t>
            </a:r>
            <a:endParaRPr sz="2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layfair Display"/>
              <a:buChar char="○"/>
            </a:pPr>
            <a:r>
              <a:rPr lang="en-US" sz="2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Collaborate with your team (choreographer/arranger) again for feedback</a:t>
            </a:r>
            <a:endParaRPr sz="2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layfair Display"/>
              <a:buChar char="○"/>
            </a:pPr>
            <a:r>
              <a:rPr lang="en-US" sz="2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We often fall in love with certain parts of the show and tend to look at those sections through rose colored glasses - DON’T</a:t>
            </a:r>
            <a:endParaRPr sz="2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406400" lvl="0" marL="457200" rtl="0" algn="l">
              <a:spcBef>
                <a:spcPts val="25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layfair Display"/>
              <a:buChar char="●"/>
            </a:pPr>
            <a:r>
              <a:rPr lang="en-US" sz="2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A full run or dress rehearsal should be very limited</a:t>
            </a:r>
            <a:endParaRPr sz="2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layfair Display"/>
              <a:buChar char="○"/>
            </a:pPr>
            <a:r>
              <a:rPr lang="en-US" sz="2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It’s a waste of time </a:t>
            </a:r>
            <a:endParaRPr sz="2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layfair Display"/>
              <a:buChar char="○"/>
            </a:pPr>
            <a:r>
              <a:rPr lang="en-US" sz="2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Shortens the lifespan of your costumes </a:t>
            </a:r>
            <a:endParaRPr sz="2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layfair Display"/>
              <a:buChar char="○"/>
            </a:pPr>
            <a:r>
              <a:rPr lang="en-US" sz="2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Raises overall cleaning fees</a:t>
            </a:r>
            <a:endParaRPr sz="2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914400" rtl="0" algn="l">
              <a:spcBef>
                <a:spcPts val="250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406400" lvl="0" marL="457200" rtl="0" algn="l">
              <a:spcBef>
                <a:spcPts val="25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layfair Display"/>
              <a:buChar char="●"/>
            </a:pPr>
            <a:r>
              <a:rPr lang="en-US" sz="2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Don’t be afraid to make changes </a:t>
            </a:r>
            <a:endParaRPr sz="2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layfair Display"/>
              <a:buChar char="○"/>
            </a:pPr>
            <a:r>
              <a:rPr lang="en-US" sz="2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Teach them something new just because</a:t>
            </a:r>
            <a:endParaRPr sz="2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914400" rtl="0" algn="l">
              <a:spcBef>
                <a:spcPts val="250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406400" lvl="0" marL="457200" rtl="0" algn="l">
              <a:spcBef>
                <a:spcPts val="25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layfair Display"/>
              <a:buChar char="●"/>
            </a:pPr>
            <a:r>
              <a:rPr lang="en-US" sz="2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Contest Tips</a:t>
            </a:r>
            <a:endParaRPr sz="2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layfair Display"/>
              <a:buChar char="○"/>
            </a:pPr>
            <a:r>
              <a:rPr lang="en-US" sz="2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If at all possible take your own notes </a:t>
            </a:r>
            <a:endParaRPr sz="2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layfair Display"/>
              <a:buChar char="○"/>
            </a:pPr>
            <a:r>
              <a:rPr lang="en-US" sz="2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Do a sound check - TUNE ON STAGE </a:t>
            </a:r>
            <a:endParaRPr sz="2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layfair Display"/>
              <a:buChar char="○"/>
            </a:pPr>
            <a:r>
              <a:rPr lang="en-US" sz="2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Use warm-up room for warm up, trouble spots, &amp; pep talk</a:t>
            </a:r>
            <a:endParaRPr sz="28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14" st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">
                                            <p:txEl>
                                              <p:pRg end="14" st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15" st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">
                                            <p:txEl>
                                              <p:pRg end="15" st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34a4179284_0_229"/>
          <p:cNvSpPr txBox="1"/>
          <p:nvPr>
            <p:ph idx="2" type="body"/>
          </p:nvPr>
        </p:nvSpPr>
        <p:spPr>
          <a:xfrm>
            <a:off x="13279150" y="9125475"/>
            <a:ext cx="10232100" cy="18267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en-US" sz="2843"/>
              <a:t> </a:t>
            </a:r>
            <a:r>
              <a:rPr lang="en-US" sz="11200"/>
              <a:t>END</a:t>
            </a:r>
            <a:endParaRPr sz="2843"/>
          </a:p>
        </p:txBody>
      </p:sp>
      <p:sp>
        <p:nvSpPr>
          <p:cNvPr id="126" name="Google Shape;126;g134a4179284_0_229"/>
          <p:cNvSpPr txBox="1"/>
          <p:nvPr/>
        </p:nvSpPr>
        <p:spPr>
          <a:xfrm>
            <a:off x="1010225" y="1833200"/>
            <a:ext cx="9888300" cy="814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06400" lvl="0" marL="457200" rtl="0" algn="l">
              <a:spcBef>
                <a:spcPts val="25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layfair Display"/>
              <a:buChar char="●"/>
            </a:pPr>
            <a:r>
              <a:rPr lang="en-US" sz="2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Get the students involved with evaluation </a:t>
            </a:r>
            <a:endParaRPr sz="2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406400" lvl="4" marL="13716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layfair Display"/>
              <a:buChar char="○"/>
            </a:pPr>
            <a:r>
              <a:rPr lang="en-US" sz="2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Student lead recognition at rehearsals</a:t>
            </a:r>
            <a:endParaRPr sz="2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406400" lvl="4" marL="13716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layfair Display"/>
              <a:buChar char="○"/>
            </a:pPr>
            <a:r>
              <a:rPr lang="en-US" sz="2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Allow them to score on their own with video on Monday</a:t>
            </a:r>
            <a:endParaRPr sz="2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406400" lvl="5" marL="188595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layfair Display"/>
              <a:buChar char="■"/>
            </a:pPr>
            <a:r>
              <a:rPr lang="en-US" sz="2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Don’t share scores until they have self evaluated</a:t>
            </a:r>
            <a:endParaRPr sz="2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406400" lvl="4" marL="13716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layfair Display"/>
              <a:buChar char="○"/>
            </a:pPr>
            <a:r>
              <a:rPr lang="en-US" sz="2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LISTEN TO THE JUDGES RECORDINGS </a:t>
            </a:r>
            <a:endParaRPr sz="2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406400" lvl="5" marL="188595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layfair Display"/>
              <a:buChar char="■"/>
            </a:pPr>
            <a:r>
              <a:rPr lang="en-US" sz="2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Choose Wisely!</a:t>
            </a:r>
            <a:endParaRPr sz="2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2743200" rtl="0" algn="l">
              <a:spcBef>
                <a:spcPts val="250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406400" lvl="0" marL="457200" rtl="0" algn="l">
              <a:spcBef>
                <a:spcPts val="25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layfair Display"/>
              <a:buChar char="●"/>
            </a:pPr>
            <a:r>
              <a:rPr lang="en-US" sz="2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Bring in a clinician(s)</a:t>
            </a:r>
            <a:endParaRPr sz="2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457200" rtl="0" algn="l">
              <a:spcBef>
                <a:spcPts val="250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406400" lvl="0" marL="457200" rtl="0" algn="l">
              <a:spcBef>
                <a:spcPts val="25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layfair Display"/>
              <a:buChar char="●"/>
            </a:pPr>
            <a:r>
              <a:rPr lang="en-US" sz="2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Find a team building activity to encourage them to keep pushing - something ridiculous and funny</a:t>
            </a:r>
            <a:endParaRPr sz="2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457200" rtl="0" algn="l">
              <a:spcBef>
                <a:spcPts val="250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406400" lvl="0" marL="457200" rtl="0" algn="l">
              <a:spcBef>
                <a:spcPts val="25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layfair Display"/>
              <a:buChar char="●"/>
            </a:pPr>
            <a:r>
              <a:rPr lang="en-US" sz="2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Do not settle</a:t>
            </a:r>
            <a:endParaRPr sz="28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6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6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6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6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6"/>
          <p:cNvSpPr txBox="1"/>
          <p:nvPr>
            <p:ph idx="4294967295" type="body"/>
          </p:nvPr>
        </p:nvSpPr>
        <p:spPr>
          <a:xfrm>
            <a:off x="762000" y="879855"/>
            <a:ext cx="20955000" cy="11739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700"/>
              <a:buFont typeface="Avenir"/>
              <a:buNone/>
            </a:pPr>
            <a:r>
              <a:rPr lang="en-US" sz="87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OTHER</a:t>
            </a:r>
            <a:endParaRPr/>
          </a:p>
        </p:txBody>
      </p:sp>
      <p:sp>
        <p:nvSpPr>
          <p:cNvPr id="132" name="Google Shape;132;p6"/>
          <p:cNvSpPr txBox="1"/>
          <p:nvPr>
            <p:ph idx="4294967295" type="body"/>
          </p:nvPr>
        </p:nvSpPr>
        <p:spPr>
          <a:xfrm>
            <a:off x="762000" y="3860800"/>
            <a:ext cx="22860000" cy="85852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/>
          <a:p>
            <a:pPr indent="-635000" lvl="0" marL="635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Char char="●"/>
            </a:pPr>
            <a:r>
              <a:rPr b="0" i="0" lang="en-US" sz="4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Transfer rehearsal time to your leadership team</a:t>
            </a:r>
            <a:endParaRPr>
              <a:solidFill>
                <a:schemeClr val="dk1"/>
              </a:solidFill>
            </a:endParaRPr>
          </a:p>
          <a:p>
            <a:pPr indent="-635000" lvl="0" marL="6350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Clr>
                <a:schemeClr val="dk1"/>
              </a:buClr>
              <a:buSzPts val="6000"/>
              <a:buChar char="●"/>
            </a:pPr>
            <a:r>
              <a:rPr b="0" i="0" lang="en-US" sz="4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Remove toxicity </a:t>
            </a:r>
            <a:endParaRPr>
              <a:solidFill>
                <a:schemeClr val="dk1"/>
              </a:solidFill>
            </a:endParaRPr>
          </a:p>
          <a:p>
            <a:pPr indent="-635000" lvl="0" marL="6350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Clr>
                <a:schemeClr val="dk1"/>
              </a:buClr>
              <a:buSzPts val="6000"/>
              <a:buChar char="●"/>
            </a:pPr>
            <a:r>
              <a:rPr b="0" i="0" lang="en-US" sz="4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Show off (admin - school board - parents - community)</a:t>
            </a:r>
            <a:endParaRPr>
              <a:solidFill>
                <a:schemeClr val="dk1"/>
              </a:solidFill>
            </a:endParaRPr>
          </a:p>
          <a:p>
            <a:pPr indent="-635000" lvl="0" marL="635000" rtl="0" algn="l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Clr>
                <a:schemeClr val="dk1"/>
              </a:buClr>
              <a:buSzPts val="6000"/>
              <a:buChar char="●"/>
            </a:pPr>
            <a:r>
              <a:rPr b="0" i="0" lang="en-US" sz="4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Use of sheet music (Apple TV)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33" name="Google Shape;133;p6"/>
          <p:cNvSpPr txBox="1"/>
          <p:nvPr/>
        </p:nvSpPr>
        <p:spPr>
          <a:xfrm>
            <a:off x="955625" y="11523700"/>
            <a:ext cx="97530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latin typeface="Playfair Display"/>
                <a:ea typeface="Playfair Display"/>
                <a:cs typeface="Playfair Display"/>
                <a:sym typeface="Playfair Display"/>
              </a:rPr>
              <a:t>www.onkeyproductions.net</a:t>
            </a:r>
            <a:endParaRPr sz="48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New_Template7">
  <a:themeElements>
    <a:clrScheme name="New_Template7">
      <a:dk1>
        <a:srgbClr val="000000"/>
      </a:dk1>
      <a:lt1>
        <a:srgbClr val="FFFFFF"/>
      </a:lt1>
      <a:dk2>
        <a:srgbClr val="222222"/>
      </a:dk2>
      <a:lt2>
        <a:srgbClr val="A6AAA9"/>
      </a:lt2>
      <a:accent1>
        <a:srgbClr val="34A5DA"/>
      </a:accent1>
      <a:accent2>
        <a:srgbClr val="3F969A"/>
      </a:accent2>
      <a:accent3>
        <a:srgbClr val="8ABE5E"/>
      </a:accent3>
      <a:accent4>
        <a:srgbClr val="FDCB56"/>
      </a:accent4>
      <a:accent5>
        <a:srgbClr val="E42832"/>
      </a:accent5>
      <a:accent6>
        <a:srgbClr val="C52060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1AFD1"/>
      </a:accent4>
      <a:accent5>
        <a:srgbClr val="0F9D58"/>
      </a:accent5>
      <a:accent6>
        <a:srgbClr val="9C27B0"/>
      </a:accent6>
      <a:hlink>
        <a:srgbClr val="0F9D58"/>
      </a:hlink>
      <a:folHlink>
        <a:srgbClr val="0F9D5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